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4"/>
  </p:sldMasterIdLst>
  <p:notesMasterIdLst>
    <p:notesMasterId r:id="rId26"/>
  </p:notesMasterIdLst>
  <p:sldIdLst>
    <p:sldId id="274" r:id="rId5"/>
    <p:sldId id="277" r:id="rId6"/>
    <p:sldId id="290" r:id="rId7"/>
    <p:sldId id="286" r:id="rId8"/>
    <p:sldId id="289" r:id="rId9"/>
    <p:sldId id="291" r:id="rId10"/>
    <p:sldId id="292" r:id="rId11"/>
    <p:sldId id="293" r:id="rId12"/>
    <p:sldId id="294" r:id="rId13"/>
    <p:sldId id="278" r:id="rId14"/>
    <p:sldId id="279" r:id="rId15"/>
    <p:sldId id="295" r:id="rId16"/>
    <p:sldId id="296" r:id="rId17"/>
    <p:sldId id="280" r:id="rId18"/>
    <p:sldId id="281" r:id="rId19"/>
    <p:sldId id="282" r:id="rId20"/>
    <p:sldId id="283" r:id="rId21"/>
    <p:sldId id="297" r:id="rId22"/>
    <p:sldId id="284" r:id="rId23"/>
    <p:sldId id="288" r:id="rId24"/>
    <p:sldId id="287" r:id="rId25"/>
  </p:sldIdLst>
  <p:sldSz cx="9144000" cy="5143500" type="screen16x9"/>
  <p:notesSz cx="6858000" cy="9945688"/>
  <p:defaultTextStyle>
    <a:defPPr>
      <a:defRPr lang="nl-NL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F2FB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9477EA-8156-BD4F-9550-E4C414B920EF}" v="307" dt="2022-11-23T07:25:22.419"/>
    <p1510:client id="{9B63E288-6A23-3B91-7B4A-8B527FBED297}" v="1098" dt="2022-11-22T22:27:50.2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43"/>
  </p:normalViewPr>
  <p:slideViewPr>
    <p:cSldViewPr snapToGrid="0">
      <p:cViewPr varScale="1">
        <p:scale>
          <a:sx n="186" d="100"/>
          <a:sy n="186" d="100"/>
        </p:scale>
        <p:origin x="1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els Daalhuisen" userId="S::niels.daalhuisen@amis.nl::3e3bdcd3-4af6-4da2-abb6-87522d5e779f" providerId="AD" clId="Web-{9B63E288-6A23-3B91-7B4A-8B527FBED297}"/>
    <pc:docChg chg="addSld delSld modSld sldOrd">
      <pc:chgData name="Niels Daalhuisen" userId="S::niels.daalhuisen@amis.nl::3e3bdcd3-4af6-4da2-abb6-87522d5e779f" providerId="AD" clId="Web-{9B63E288-6A23-3B91-7B4A-8B527FBED297}" dt="2022-11-22T22:27:48.783" v="1077" actId="20577"/>
      <pc:docMkLst>
        <pc:docMk/>
      </pc:docMkLst>
      <pc:sldChg chg="modSp add del ord replId">
        <pc:chgData name="Niels Daalhuisen" userId="S::niels.daalhuisen@amis.nl::3e3bdcd3-4af6-4da2-abb6-87522d5e779f" providerId="AD" clId="Web-{9B63E288-6A23-3B91-7B4A-8B527FBED297}" dt="2022-11-22T20:34:02.011" v="18"/>
        <pc:sldMkLst>
          <pc:docMk/>
          <pc:sldMk cId="2864219403" sldId="285"/>
        </pc:sldMkLst>
        <pc:spChg chg="mod">
          <ac:chgData name="Niels Daalhuisen" userId="S::niels.daalhuisen@amis.nl::3e3bdcd3-4af6-4da2-abb6-87522d5e779f" providerId="AD" clId="Web-{9B63E288-6A23-3B91-7B4A-8B527FBED297}" dt="2022-11-22T20:33:35.807" v="15" actId="20577"/>
          <ac:spMkLst>
            <pc:docMk/>
            <pc:sldMk cId="2864219403" sldId="285"/>
            <ac:spMk id="2" creationId="{50527582-34E1-C59D-F482-FAB0A4B4373D}"/>
          </ac:spMkLst>
        </pc:spChg>
        <pc:spChg chg="mod">
          <ac:chgData name="Niels Daalhuisen" userId="S::niels.daalhuisen@amis.nl::3e3bdcd3-4af6-4da2-abb6-87522d5e779f" providerId="AD" clId="Web-{9B63E288-6A23-3B91-7B4A-8B527FBED297}" dt="2022-11-22T20:33:07.165" v="2" actId="20577"/>
          <ac:spMkLst>
            <pc:docMk/>
            <pc:sldMk cId="2864219403" sldId="285"/>
            <ac:spMk id="3" creationId="{8F895C91-615D-EF28-5405-182D5B1F5EBA}"/>
          </ac:spMkLst>
        </pc:spChg>
      </pc:sldChg>
      <pc:sldChg chg="modSp new ord">
        <pc:chgData name="Niels Daalhuisen" userId="S::niels.daalhuisen@amis.nl::3e3bdcd3-4af6-4da2-abb6-87522d5e779f" providerId="AD" clId="Web-{9B63E288-6A23-3B91-7B4A-8B527FBED297}" dt="2022-11-22T20:53:09.758" v="348" actId="20577"/>
        <pc:sldMkLst>
          <pc:docMk/>
          <pc:sldMk cId="2253939200" sldId="286"/>
        </pc:sldMkLst>
        <pc:spChg chg="mod">
          <ac:chgData name="Niels Daalhuisen" userId="S::niels.daalhuisen@amis.nl::3e3bdcd3-4af6-4da2-abb6-87522d5e779f" providerId="AD" clId="Web-{9B63E288-6A23-3B91-7B4A-8B527FBED297}" dt="2022-11-22T20:34:13.230" v="40" actId="20577"/>
          <ac:spMkLst>
            <pc:docMk/>
            <pc:sldMk cId="2253939200" sldId="286"/>
            <ac:spMk id="2" creationId="{5B8689A3-A7CC-631D-2BF7-C05E0517B356}"/>
          </ac:spMkLst>
        </pc:spChg>
        <pc:spChg chg="mod">
          <ac:chgData name="Niels Daalhuisen" userId="S::niels.daalhuisen@amis.nl::3e3bdcd3-4af6-4da2-abb6-87522d5e779f" providerId="AD" clId="Web-{9B63E288-6A23-3B91-7B4A-8B527FBED297}" dt="2022-11-22T20:53:09.758" v="348" actId="20577"/>
          <ac:spMkLst>
            <pc:docMk/>
            <pc:sldMk cId="2253939200" sldId="286"/>
            <ac:spMk id="3" creationId="{B31FFB8A-8DFA-B263-B842-37CB773D1F4E}"/>
          </ac:spMkLst>
        </pc:spChg>
        <pc:spChg chg="mod">
          <ac:chgData name="Niels Daalhuisen" userId="S::niels.daalhuisen@amis.nl::3e3bdcd3-4af6-4da2-abb6-87522d5e779f" providerId="AD" clId="Web-{9B63E288-6A23-3B91-7B4A-8B527FBED297}" dt="2022-11-22T20:40:26.448" v="71" actId="20577"/>
          <ac:spMkLst>
            <pc:docMk/>
            <pc:sldMk cId="2253939200" sldId="286"/>
            <ac:spMk id="6" creationId="{4722A4C4-427E-06B0-F142-D20200E1BB6E}"/>
          </ac:spMkLst>
        </pc:spChg>
      </pc:sldChg>
      <pc:sldChg chg="modSp add replId">
        <pc:chgData name="Niels Daalhuisen" userId="S::niels.daalhuisen@amis.nl::3e3bdcd3-4af6-4da2-abb6-87522d5e779f" providerId="AD" clId="Web-{9B63E288-6A23-3B91-7B4A-8B527FBED297}" dt="2022-11-22T21:04:59.645" v="535" actId="20577"/>
        <pc:sldMkLst>
          <pc:docMk/>
          <pc:sldMk cId="1690993212" sldId="289"/>
        </pc:sldMkLst>
        <pc:spChg chg="mod">
          <ac:chgData name="Niels Daalhuisen" userId="S::niels.daalhuisen@amis.nl::3e3bdcd3-4af6-4da2-abb6-87522d5e779f" providerId="AD" clId="Web-{9B63E288-6A23-3B91-7B4A-8B527FBED297}" dt="2022-11-22T21:04:59.645" v="535" actId="20577"/>
          <ac:spMkLst>
            <pc:docMk/>
            <pc:sldMk cId="1690993212" sldId="289"/>
            <ac:spMk id="3" creationId="{B31FFB8A-8DFA-B263-B842-37CB773D1F4E}"/>
          </ac:spMkLst>
        </pc:spChg>
        <pc:spChg chg="mod">
          <ac:chgData name="Niels Daalhuisen" userId="S::niels.daalhuisen@amis.nl::3e3bdcd3-4af6-4da2-abb6-87522d5e779f" providerId="AD" clId="Web-{9B63E288-6A23-3B91-7B4A-8B527FBED297}" dt="2022-11-22T20:57:08.298" v="391" actId="1076"/>
          <ac:spMkLst>
            <pc:docMk/>
            <pc:sldMk cId="1690993212" sldId="289"/>
            <ac:spMk id="6" creationId="{4722A4C4-427E-06B0-F142-D20200E1BB6E}"/>
          </ac:spMkLst>
        </pc:spChg>
      </pc:sldChg>
      <pc:sldChg chg="addSp modSp new ord">
        <pc:chgData name="Niels Daalhuisen" userId="S::niels.daalhuisen@amis.nl::3e3bdcd3-4af6-4da2-abb6-87522d5e779f" providerId="AD" clId="Web-{9B63E288-6A23-3B91-7B4A-8B527FBED297}" dt="2022-11-22T21:20:19.534" v="670" actId="1076"/>
        <pc:sldMkLst>
          <pc:docMk/>
          <pc:sldMk cId="1639792903" sldId="290"/>
        </pc:sldMkLst>
        <pc:spChg chg="mod">
          <ac:chgData name="Niels Daalhuisen" userId="S::niels.daalhuisen@amis.nl::3e3bdcd3-4af6-4da2-abb6-87522d5e779f" providerId="AD" clId="Web-{9B63E288-6A23-3B91-7B4A-8B527FBED297}" dt="2022-11-22T21:05:25.271" v="541" actId="20577"/>
          <ac:spMkLst>
            <pc:docMk/>
            <pc:sldMk cId="1639792903" sldId="290"/>
            <ac:spMk id="2" creationId="{43B82596-292B-4D8E-0263-613BD6132D0E}"/>
          </ac:spMkLst>
        </pc:spChg>
        <pc:spChg chg="mod">
          <ac:chgData name="Niels Daalhuisen" userId="S::niels.daalhuisen@amis.nl::3e3bdcd3-4af6-4da2-abb6-87522d5e779f" providerId="AD" clId="Web-{9B63E288-6A23-3B91-7B4A-8B527FBED297}" dt="2022-11-22T21:20:07.627" v="667" actId="14100"/>
          <ac:spMkLst>
            <pc:docMk/>
            <pc:sldMk cId="1639792903" sldId="290"/>
            <ac:spMk id="3" creationId="{0E08108F-73E0-FB5E-985D-D476B438CEC6}"/>
          </ac:spMkLst>
        </pc:spChg>
        <pc:spChg chg="mod">
          <ac:chgData name="Niels Daalhuisen" userId="S::niels.daalhuisen@amis.nl::3e3bdcd3-4af6-4da2-abb6-87522d5e779f" providerId="AD" clId="Web-{9B63E288-6A23-3B91-7B4A-8B527FBED297}" dt="2022-11-22T21:07:30.842" v="575" actId="1076"/>
          <ac:spMkLst>
            <pc:docMk/>
            <pc:sldMk cId="1639792903" sldId="290"/>
            <ac:spMk id="6" creationId="{F566F7EF-5622-6508-9EFD-77A5462E8E2C}"/>
          </ac:spMkLst>
        </pc:spChg>
        <pc:picChg chg="add mod">
          <ac:chgData name="Niels Daalhuisen" userId="S::niels.daalhuisen@amis.nl::3e3bdcd3-4af6-4da2-abb6-87522d5e779f" providerId="AD" clId="Web-{9B63E288-6A23-3B91-7B4A-8B527FBED297}" dt="2022-11-22T21:20:19.534" v="670" actId="1076"/>
          <ac:picMkLst>
            <pc:docMk/>
            <pc:sldMk cId="1639792903" sldId="290"/>
            <ac:picMk id="7" creationId="{FDA4A0E5-7AEC-A67D-C1E9-226E934CB2C0}"/>
          </ac:picMkLst>
        </pc:picChg>
      </pc:sldChg>
      <pc:sldChg chg="new del">
        <pc:chgData name="Niels Daalhuisen" userId="S::niels.daalhuisen@amis.nl::3e3bdcd3-4af6-4da2-abb6-87522d5e779f" providerId="AD" clId="Web-{9B63E288-6A23-3B91-7B4A-8B527FBED297}" dt="2022-11-22T21:05:08.724" v="537"/>
        <pc:sldMkLst>
          <pc:docMk/>
          <pc:sldMk cId="2183282361" sldId="290"/>
        </pc:sldMkLst>
      </pc:sldChg>
      <pc:sldChg chg="modSp new">
        <pc:chgData name="Niels Daalhuisen" userId="S::niels.daalhuisen@amis.nl::3e3bdcd3-4af6-4da2-abb6-87522d5e779f" providerId="AD" clId="Web-{9B63E288-6A23-3B91-7B4A-8B527FBED297}" dt="2022-11-22T21:57:28.701" v="865" actId="20577"/>
        <pc:sldMkLst>
          <pc:docMk/>
          <pc:sldMk cId="565228325" sldId="291"/>
        </pc:sldMkLst>
        <pc:spChg chg="mod">
          <ac:chgData name="Niels Daalhuisen" userId="S::niels.daalhuisen@amis.nl::3e3bdcd3-4af6-4da2-abb6-87522d5e779f" providerId="AD" clId="Web-{9B63E288-6A23-3B91-7B4A-8B527FBED297}" dt="2022-11-22T21:22:30.304" v="673" actId="20577"/>
          <ac:spMkLst>
            <pc:docMk/>
            <pc:sldMk cId="565228325" sldId="291"/>
            <ac:spMk id="2" creationId="{FA4F6029-55B5-8F67-F250-BD9724BE33BE}"/>
          </ac:spMkLst>
        </pc:spChg>
        <pc:spChg chg="mod">
          <ac:chgData name="Niels Daalhuisen" userId="S::niels.daalhuisen@amis.nl::3e3bdcd3-4af6-4da2-abb6-87522d5e779f" providerId="AD" clId="Web-{9B63E288-6A23-3B91-7B4A-8B527FBED297}" dt="2022-11-22T21:57:28.701" v="865" actId="20577"/>
          <ac:spMkLst>
            <pc:docMk/>
            <pc:sldMk cId="565228325" sldId="291"/>
            <ac:spMk id="3" creationId="{2BD08564-C3D0-5C13-1322-80C36D3B91CA}"/>
          </ac:spMkLst>
        </pc:spChg>
        <pc:spChg chg="mod">
          <ac:chgData name="Niels Daalhuisen" userId="S::niels.daalhuisen@amis.nl::3e3bdcd3-4af6-4da2-abb6-87522d5e779f" providerId="AD" clId="Web-{9B63E288-6A23-3B91-7B4A-8B527FBED297}" dt="2022-11-22T21:22:35.414" v="680" actId="20577"/>
          <ac:spMkLst>
            <pc:docMk/>
            <pc:sldMk cId="565228325" sldId="291"/>
            <ac:spMk id="6" creationId="{A47BC36E-01B5-79F9-B648-E6D3846394AE}"/>
          </ac:spMkLst>
        </pc:spChg>
      </pc:sldChg>
      <pc:sldChg chg="addSp delSp modSp new">
        <pc:chgData name="Niels Daalhuisen" userId="S::niels.daalhuisen@amis.nl::3e3bdcd3-4af6-4da2-abb6-87522d5e779f" providerId="AD" clId="Web-{9B63E288-6A23-3B91-7B4A-8B527FBED297}" dt="2022-11-22T21:46:54.788" v="854" actId="1076"/>
        <pc:sldMkLst>
          <pc:docMk/>
          <pc:sldMk cId="3903652607" sldId="292"/>
        </pc:sldMkLst>
        <pc:spChg chg="mod">
          <ac:chgData name="Niels Daalhuisen" userId="S::niels.daalhuisen@amis.nl::3e3bdcd3-4af6-4da2-abb6-87522d5e779f" providerId="AD" clId="Web-{9B63E288-6A23-3B91-7B4A-8B527FBED297}" dt="2022-11-22T21:33:57.398" v="846" actId="20577"/>
          <ac:spMkLst>
            <pc:docMk/>
            <pc:sldMk cId="3903652607" sldId="292"/>
            <ac:spMk id="2" creationId="{5149B80D-652D-16CD-A14E-6C3C723EDFBF}"/>
          </ac:spMkLst>
        </pc:spChg>
        <pc:spChg chg="del">
          <ac:chgData name="Niels Daalhuisen" userId="S::niels.daalhuisen@amis.nl::3e3bdcd3-4af6-4da2-abb6-87522d5e779f" providerId="AD" clId="Web-{9B63E288-6A23-3B91-7B4A-8B527FBED297}" dt="2022-11-22T21:46:38.397" v="850"/>
          <ac:spMkLst>
            <pc:docMk/>
            <pc:sldMk cId="3903652607" sldId="292"/>
            <ac:spMk id="3" creationId="{C0080B60-5A58-F854-0F7E-E5702A56CF97}"/>
          </ac:spMkLst>
        </pc:spChg>
        <pc:spChg chg="mod">
          <ac:chgData name="Niels Daalhuisen" userId="S::niels.daalhuisen@amis.nl::3e3bdcd3-4af6-4da2-abb6-87522d5e779f" providerId="AD" clId="Web-{9B63E288-6A23-3B91-7B4A-8B527FBED297}" dt="2022-11-22T21:34:10.383" v="849" actId="20577"/>
          <ac:spMkLst>
            <pc:docMk/>
            <pc:sldMk cId="3903652607" sldId="292"/>
            <ac:spMk id="6" creationId="{AD177626-7D93-00CD-37C3-73A16971EE03}"/>
          </ac:spMkLst>
        </pc:spChg>
        <pc:picChg chg="add mod ord">
          <ac:chgData name="Niels Daalhuisen" userId="S::niels.daalhuisen@amis.nl::3e3bdcd3-4af6-4da2-abb6-87522d5e779f" providerId="AD" clId="Web-{9B63E288-6A23-3B91-7B4A-8B527FBED297}" dt="2022-11-22T21:46:54.788" v="854" actId="1076"/>
          <ac:picMkLst>
            <pc:docMk/>
            <pc:sldMk cId="3903652607" sldId="292"/>
            <ac:picMk id="7" creationId="{62AFD19E-47FF-F91C-7EDE-194B159B250C}"/>
          </ac:picMkLst>
        </pc:picChg>
      </pc:sldChg>
      <pc:sldChg chg="modSp new del">
        <pc:chgData name="Niels Daalhuisen" userId="S::niels.daalhuisen@amis.nl::3e3bdcd3-4af6-4da2-abb6-87522d5e779f" providerId="AD" clId="Web-{9B63E288-6A23-3B91-7B4A-8B527FBED297}" dt="2022-11-22T21:33:36.241" v="837"/>
        <pc:sldMkLst>
          <pc:docMk/>
          <pc:sldMk cId="4221684692" sldId="292"/>
        </pc:sldMkLst>
        <pc:spChg chg="mod">
          <ac:chgData name="Niels Daalhuisen" userId="S::niels.daalhuisen@amis.nl::3e3bdcd3-4af6-4da2-abb6-87522d5e779f" providerId="AD" clId="Web-{9B63E288-6A23-3B91-7B4A-8B527FBED297}" dt="2022-11-22T21:33:35.241" v="836" actId="20577"/>
          <ac:spMkLst>
            <pc:docMk/>
            <pc:sldMk cId="4221684692" sldId="292"/>
            <ac:spMk id="2" creationId="{CF83F465-2316-B5EF-BFCE-A7E754077D77}"/>
          </ac:spMkLst>
        </pc:spChg>
      </pc:sldChg>
      <pc:sldChg chg="addSp delSp modSp add replId">
        <pc:chgData name="Niels Daalhuisen" userId="S::niels.daalhuisen@amis.nl::3e3bdcd3-4af6-4da2-abb6-87522d5e779f" providerId="AD" clId="Web-{9B63E288-6A23-3B91-7B4A-8B527FBED297}" dt="2022-11-22T21:56:25.495" v="861"/>
        <pc:sldMkLst>
          <pc:docMk/>
          <pc:sldMk cId="415244992" sldId="293"/>
        </pc:sldMkLst>
        <pc:spChg chg="mod">
          <ac:chgData name="Niels Daalhuisen" userId="S::niels.daalhuisen@amis.nl::3e3bdcd3-4af6-4da2-abb6-87522d5e779f" providerId="AD" clId="Web-{9B63E288-6A23-3B91-7B4A-8B527FBED297}" dt="2022-11-22T21:56:22.214" v="859" actId="20577"/>
          <ac:spMkLst>
            <pc:docMk/>
            <pc:sldMk cId="415244992" sldId="293"/>
            <ac:spMk id="6" creationId="{AD177626-7D93-00CD-37C3-73A16971EE03}"/>
          </ac:spMkLst>
        </pc:spChg>
        <pc:spChg chg="add del mod">
          <ac:chgData name="Niels Daalhuisen" userId="S::niels.daalhuisen@amis.nl::3e3bdcd3-4af6-4da2-abb6-87522d5e779f" providerId="AD" clId="Web-{9B63E288-6A23-3B91-7B4A-8B527FBED297}" dt="2022-11-22T21:56:25.495" v="861"/>
          <ac:spMkLst>
            <pc:docMk/>
            <pc:sldMk cId="415244992" sldId="293"/>
            <ac:spMk id="8" creationId="{9518BE2B-F691-E183-AA0A-4114F32757D3}"/>
          </ac:spMkLst>
        </pc:spChg>
        <pc:picChg chg="del">
          <ac:chgData name="Niels Daalhuisen" userId="S::niels.daalhuisen@amis.nl::3e3bdcd3-4af6-4da2-abb6-87522d5e779f" providerId="AD" clId="Web-{9B63E288-6A23-3B91-7B4A-8B527FBED297}" dt="2022-11-22T21:56:24.370" v="860"/>
          <ac:picMkLst>
            <pc:docMk/>
            <pc:sldMk cId="415244992" sldId="293"/>
            <ac:picMk id="7" creationId="{62AFD19E-47FF-F91C-7EDE-194B159B250C}"/>
          </ac:picMkLst>
        </pc:picChg>
        <pc:picChg chg="add mod ord">
          <ac:chgData name="Niels Daalhuisen" userId="S::niels.daalhuisen@amis.nl::3e3bdcd3-4af6-4da2-abb6-87522d5e779f" providerId="AD" clId="Web-{9B63E288-6A23-3B91-7B4A-8B527FBED297}" dt="2022-11-22T21:56:25.495" v="861"/>
          <ac:picMkLst>
            <pc:docMk/>
            <pc:sldMk cId="415244992" sldId="293"/>
            <ac:picMk id="9" creationId="{F9EF034A-73AE-AC02-0236-9BD81BC8091E}"/>
          </ac:picMkLst>
        </pc:picChg>
      </pc:sldChg>
      <pc:sldChg chg="modSp new">
        <pc:chgData name="Niels Daalhuisen" userId="S::niels.daalhuisen@amis.nl::3e3bdcd3-4af6-4da2-abb6-87522d5e779f" providerId="AD" clId="Web-{9B63E288-6A23-3B91-7B4A-8B527FBED297}" dt="2022-11-22T22:27:48.783" v="1077" actId="20577"/>
        <pc:sldMkLst>
          <pc:docMk/>
          <pc:sldMk cId="3362484725" sldId="294"/>
        </pc:sldMkLst>
        <pc:spChg chg="mod">
          <ac:chgData name="Niels Daalhuisen" userId="S::niels.daalhuisen@amis.nl::3e3bdcd3-4af6-4da2-abb6-87522d5e779f" providerId="AD" clId="Web-{9B63E288-6A23-3B91-7B4A-8B527FBED297}" dt="2022-11-22T21:58:36.125" v="881" actId="20577"/>
          <ac:spMkLst>
            <pc:docMk/>
            <pc:sldMk cId="3362484725" sldId="294"/>
            <ac:spMk id="2" creationId="{526B0F96-24C8-92CE-F06C-E09902C672A2}"/>
          </ac:spMkLst>
        </pc:spChg>
        <pc:spChg chg="mod">
          <ac:chgData name="Niels Daalhuisen" userId="S::niels.daalhuisen@amis.nl::3e3bdcd3-4af6-4da2-abb6-87522d5e779f" providerId="AD" clId="Web-{9B63E288-6A23-3B91-7B4A-8B527FBED297}" dt="2022-11-22T22:27:48.783" v="1077" actId="20577"/>
          <ac:spMkLst>
            <pc:docMk/>
            <pc:sldMk cId="3362484725" sldId="294"/>
            <ac:spMk id="3" creationId="{535CF672-38DC-D444-7B4A-FE085D5C749F}"/>
          </ac:spMkLst>
        </pc:spChg>
        <pc:spChg chg="mod">
          <ac:chgData name="Niels Daalhuisen" userId="S::niels.daalhuisen@amis.nl::3e3bdcd3-4af6-4da2-abb6-87522d5e779f" providerId="AD" clId="Web-{9B63E288-6A23-3B91-7B4A-8B527FBED297}" dt="2022-11-22T21:58:59.987" v="897" actId="20577"/>
          <ac:spMkLst>
            <pc:docMk/>
            <pc:sldMk cId="3362484725" sldId="294"/>
            <ac:spMk id="6" creationId="{7751AE19-8A8C-7D99-5735-555C1A4A8221}"/>
          </ac:spMkLst>
        </pc:spChg>
      </pc:sldChg>
    </pc:docChg>
  </pc:docChgLst>
  <pc:docChgLst>
    <pc:chgData name="Jeroen Rijnboutt" userId="661bea92-5fc2-408b-872c-9b8787547f88" providerId="ADAL" clId="{E78C9925-5AAD-45EA-B145-C0EF3F0DE591}"/>
    <pc:docChg chg="modSld">
      <pc:chgData name="Jeroen Rijnboutt" userId="661bea92-5fc2-408b-872c-9b8787547f88" providerId="ADAL" clId="{E78C9925-5AAD-45EA-B145-C0EF3F0DE591}" dt="2022-11-21T13:35:22.071" v="7" actId="255"/>
      <pc:docMkLst>
        <pc:docMk/>
      </pc:docMkLst>
      <pc:sldChg chg="modSp mod">
        <pc:chgData name="Jeroen Rijnboutt" userId="661bea92-5fc2-408b-872c-9b8787547f88" providerId="ADAL" clId="{E78C9925-5AAD-45EA-B145-C0EF3F0DE591}" dt="2022-11-21T13:35:22.071" v="7" actId="255"/>
        <pc:sldMkLst>
          <pc:docMk/>
          <pc:sldMk cId="3691059929" sldId="274"/>
        </pc:sldMkLst>
        <pc:spChg chg="mod">
          <ac:chgData name="Jeroen Rijnboutt" userId="661bea92-5fc2-408b-872c-9b8787547f88" providerId="ADAL" clId="{E78C9925-5AAD-45EA-B145-C0EF3F0DE591}" dt="2022-11-21T13:35:22.071" v="7" actId="255"/>
          <ac:spMkLst>
            <pc:docMk/>
            <pc:sldMk cId="3691059929" sldId="274"/>
            <ac:spMk id="3" creationId="{00000000-0000-0000-0000-000000000000}"/>
          </ac:spMkLst>
        </pc:spChg>
      </pc:sldChg>
      <pc:sldChg chg="modSp mod">
        <pc:chgData name="Jeroen Rijnboutt" userId="661bea92-5fc2-408b-872c-9b8787547f88" providerId="ADAL" clId="{E78C9925-5AAD-45EA-B145-C0EF3F0DE591}" dt="2022-11-21T09:15:17.551" v="1" actId="20577"/>
        <pc:sldMkLst>
          <pc:docMk/>
          <pc:sldMk cId="3783708178" sldId="278"/>
        </pc:sldMkLst>
        <pc:spChg chg="mod">
          <ac:chgData name="Jeroen Rijnboutt" userId="661bea92-5fc2-408b-872c-9b8787547f88" providerId="ADAL" clId="{E78C9925-5AAD-45EA-B145-C0EF3F0DE591}" dt="2022-11-21T09:15:17.551" v="1" actId="20577"/>
          <ac:spMkLst>
            <pc:docMk/>
            <pc:sldMk cId="3783708178" sldId="278"/>
            <ac:spMk id="3" creationId="{8F895C91-615D-EF28-5405-182D5B1F5EBA}"/>
          </ac:spMkLst>
        </pc:spChg>
      </pc:sldChg>
      <pc:sldChg chg="modSp mod">
        <pc:chgData name="Jeroen Rijnboutt" userId="661bea92-5fc2-408b-872c-9b8787547f88" providerId="ADAL" clId="{E78C9925-5AAD-45EA-B145-C0EF3F0DE591}" dt="2022-11-21T09:15:58.081" v="2" actId="20577"/>
        <pc:sldMkLst>
          <pc:docMk/>
          <pc:sldMk cId="3383435525" sldId="279"/>
        </pc:sldMkLst>
        <pc:spChg chg="mod">
          <ac:chgData name="Jeroen Rijnboutt" userId="661bea92-5fc2-408b-872c-9b8787547f88" providerId="ADAL" clId="{E78C9925-5AAD-45EA-B145-C0EF3F0DE591}" dt="2022-11-21T09:15:58.081" v="2" actId="20577"/>
          <ac:spMkLst>
            <pc:docMk/>
            <pc:sldMk cId="3383435525" sldId="279"/>
            <ac:spMk id="3" creationId="{04F6C123-11B0-AD69-2A0C-09AA00620019}"/>
          </ac:spMkLst>
        </pc:spChg>
      </pc:sldChg>
    </pc:docChg>
  </pc:docChgLst>
  <pc:docChgLst>
    <pc:chgData name="Henk Jan Van Wijk" userId="9b034583-17be-4d25-8dfd-70e7d5f15a69" providerId="ADAL" clId="{2C9477EA-8156-BD4F-9550-E4C414B920EF}"/>
    <pc:docChg chg="undo redo custSel addSld delSld modSld sldOrd">
      <pc:chgData name="Henk Jan Van Wijk" userId="9b034583-17be-4d25-8dfd-70e7d5f15a69" providerId="ADAL" clId="{2C9477EA-8156-BD4F-9550-E4C414B920EF}" dt="2022-11-23T07:47:44.287" v="1716" actId="20577"/>
      <pc:docMkLst>
        <pc:docMk/>
      </pc:docMkLst>
      <pc:sldChg chg="modSp mod">
        <pc:chgData name="Henk Jan Van Wijk" userId="9b034583-17be-4d25-8dfd-70e7d5f15a69" providerId="ADAL" clId="{2C9477EA-8156-BD4F-9550-E4C414B920EF}" dt="2022-11-23T07:47:44.287" v="1716" actId="20577"/>
        <pc:sldMkLst>
          <pc:docMk/>
          <pc:sldMk cId="3783708178" sldId="278"/>
        </pc:sldMkLst>
        <pc:spChg chg="mod">
          <ac:chgData name="Henk Jan Van Wijk" userId="9b034583-17be-4d25-8dfd-70e7d5f15a69" providerId="ADAL" clId="{2C9477EA-8156-BD4F-9550-E4C414B920EF}" dt="2022-11-23T07:47:44.287" v="1716" actId="20577"/>
          <ac:spMkLst>
            <pc:docMk/>
            <pc:sldMk cId="3783708178" sldId="278"/>
            <ac:spMk id="3" creationId="{8F895C91-615D-EF28-5405-182D5B1F5EBA}"/>
          </ac:spMkLst>
        </pc:spChg>
      </pc:sldChg>
      <pc:sldChg chg="addSp modSp add del mod ord">
        <pc:chgData name="Henk Jan Van Wijk" userId="9b034583-17be-4d25-8dfd-70e7d5f15a69" providerId="ADAL" clId="{2C9477EA-8156-BD4F-9550-E4C414B920EF}" dt="2022-11-23T07:21:42.780" v="1321" actId="20577"/>
        <pc:sldMkLst>
          <pc:docMk/>
          <pc:sldMk cId="2309865131" sldId="280"/>
        </pc:sldMkLst>
        <pc:spChg chg="mod">
          <ac:chgData name="Henk Jan Van Wijk" userId="9b034583-17be-4d25-8dfd-70e7d5f15a69" providerId="ADAL" clId="{2C9477EA-8156-BD4F-9550-E4C414B920EF}" dt="2022-11-23T07:21:42.780" v="1321" actId="20577"/>
          <ac:spMkLst>
            <pc:docMk/>
            <pc:sldMk cId="2309865131" sldId="280"/>
            <ac:spMk id="2" creationId="{3C196FA3-66FE-FFEF-52F0-50D904F526E2}"/>
          </ac:spMkLst>
        </pc:spChg>
        <pc:spChg chg="mod">
          <ac:chgData name="Henk Jan Van Wijk" userId="9b034583-17be-4d25-8dfd-70e7d5f15a69" providerId="ADAL" clId="{2C9477EA-8156-BD4F-9550-E4C414B920EF}" dt="2022-11-23T07:21:18.857" v="1296" actId="14100"/>
          <ac:spMkLst>
            <pc:docMk/>
            <pc:sldMk cId="2309865131" sldId="280"/>
            <ac:spMk id="3" creationId="{3120D634-27CE-7055-ABAA-BCFDDA85A0C2}"/>
          </ac:spMkLst>
        </pc:spChg>
        <pc:spChg chg="add mod">
          <ac:chgData name="Henk Jan Van Wijk" userId="9b034583-17be-4d25-8dfd-70e7d5f15a69" providerId="ADAL" clId="{2C9477EA-8156-BD4F-9550-E4C414B920EF}" dt="2022-11-23T07:21:23.134" v="1297" actId="1076"/>
          <ac:spMkLst>
            <pc:docMk/>
            <pc:sldMk cId="2309865131" sldId="280"/>
            <ac:spMk id="6" creationId="{3E053687-6DBA-1BF1-69A1-B89616CA1A74}"/>
          </ac:spMkLst>
        </pc:spChg>
      </pc:sldChg>
      <pc:sldChg chg="modSp mod">
        <pc:chgData name="Henk Jan Van Wijk" userId="9b034583-17be-4d25-8dfd-70e7d5f15a69" providerId="ADAL" clId="{2C9477EA-8156-BD4F-9550-E4C414B920EF}" dt="2022-11-23T07:33:56.977" v="1686" actId="404"/>
        <pc:sldMkLst>
          <pc:docMk/>
          <pc:sldMk cId="334858579" sldId="281"/>
        </pc:sldMkLst>
        <pc:spChg chg="mod">
          <ac:chgData name="Henk Jan Van Wijk" userId="9b034583-17be-4d25-8dfd-70e7d5f15a69" providerId="ADAL" clId="{2C9477EA-8156-BD4F-9550-E4C414B920EF}" dt="2022-11-23T07:21:51.717" v="1331" actId="20577"/>
          <ac:spMkLst>
            <pc:docMk/>
            <pc:sldMk cId="334858579" sldId="281"/>
            <ac:spMk id="2" creationId="{3C196FA3-66FE-FFEF-52F0-50D904F526E2}"/>
          </ac:spMkLst>
        </pc:spChg>
        <pc:spChg chg="mod">
          <ac:chgData name="Henk Jan Van Wijk" userId="9b034583-17be-4d25-8dfd-70e7d5f15a69" providerId="ADAL" clId="{2C9477EA-8156-BD4F-9550-E4C414B920EF}" dt="2022-11-23T07:33:56.977" v="1686" actId="404"/>
          <ac:spMkLst>
            <pc:docMk/>
            <pc:sldMk cId="334858579" sldId="281"/>
            <ac:spMk id="3" creationId="{3120D634-27CE-7055-ABAA-BCFDDA85A0C2}"/>
          </ac:spMkLst>
        </pc:spChg>
      </pc:sldChg>
      <pc:sldChg chg="addSp modSp mod modAnim">
        <pc:chgData name="Henk Jan Van Wijk" userId="9b034583-17be-4d25-8dfd-70e7d5f15a69" providerId="ADAL" clId="{2C9477EA-8156-BD4F-9550-E4C414B920EF}" dt="2022-11-22T18:37:29.646" v="619" actId="14100"/>
        <pc:sldMkLst>
          <pc:docMk/>
          <pc:sldMk cId="521203144" sldId="282"/>
        </pc:sldMkLst>
        <pc:spChg chg="add mod">
          <ac:chgData name="Henk Jan Van Wijk" userId="9b034583-17be-4d25-8dfd-70e7d5f15a69" providerId="ADAL" clId="{2C9477EA-8156-BD4F-9550-E4C414B920EF}" dt="2022-11-22T18:34:47.966" v="607" actId="1076"/>
          <ac:spMkLst>
            <pc:docMk/>
            <pc:sldMk cId="521203144" sldId="282"/>
            <ac:spMk id="3" creationId="{6890E06A-9BB3-8A44-9AAF-018DD1DFDCBC}"/>
          </ac:spMkLst>
        </pc:spChg>
        <pc:spChg chg="mod">
          <ac:chgData name="Henk Jan Van Wijk" userId="9b034583-17be-4d25-8dfd-70e7d5f15a69" providerId="ADAL" clId="{2C9477EA-8156-BD4F-9550-E4C414B920EF}" dt="2022-11-22T18:37:29.646" v="619" actId="14100"/>
          <ac:spMkLst>
            <pc:docMk/>
            <pc:sldMk cId="521203144" sldId="282"/>
            <ac:spMk id="9" creationId="{1A2D065D-6B91-3DE7-0EDC-A1B025517123}"/>
          </ac:spMkLst>
        </pc:spChg>
        <pc:spChg chg="mod">
          <ac:chgData name="Henk Jan Van Wijk" userId="9b034583-17be-4d25-8dfd-70e7d5f15a69" providerId="ADAL" clId="{2C9477EA-8156-BD4F-9550-E4C414B920EF}" dt="2022-11-22T18:32:26.609" v="583" actId="1076"/>
          <ac:spMkLst>
            <pc:docMk/>
            <pc:sldMk cId="521203144" sldId="282"/>
            <ac:spMk id="10" creationId="{018E3E68-2CDB-C002-5964-D2461908C0AF}"/>
          </ac:spMkLst>
        </pc:spChg>
      </pc:sldChg>
      <pc:sldChg chg="addSp delSp modSp add mod delAnim modAnim">
        <pc:chgData name="Henk Jan Van Wijk" userId="9b034583-17be-4d25-8dfd-70e7d5f15a69" providerId="ADAL" clId="{2C9477EA-8156-BD4F-9550-E4C414B920EF}" dt="2022-11-22T19:19:19.587" v="808"/>
        <pc:sldMkLst>
          <pc:docMk/>
          <pc:sldMk cId="1208949452" sldId="283"/>
        </pc:sldMkLst>
        <pc:spChg chg="add mod">
          <ac:chgData name="Henk Jan Van Wijk" userId="9b034583-17be-4d25-8dfd-70e7d5f15a69" providerId="ADAL" clId="{2C9477EA-8156-BD4F-9550-E4C414B920EF}" dt="2022-11-21T17:23:55.683" v="217" actId="20577"/>
          <ac:spMkLst>
            <pc:docMk/>
            <pc:sldMk cId="1208949452" sldId="283"/>
            <ac:spMk id="3" creationId="{E46C8384-9F22-85FB-37D1-52758C6F5D4A}"/>
          </ac:spMkLst>
        </pc:spChg>
        <pc:spChg chg="mod">
          <ac:chgData name="Henk Jan Van Wijk" userId="9b034583-17be-4d25-8dfd-70e7d5f15a69" providerId="ADAL" clId="{2C9477EA-8156-BD4F-9550-E4C414B920EF}" dt="2022-11-22T19:16:23.872" v="788" actId="1076"/>
          <ac:spMkLst>
            <pc:docMk/>
            <pc:sldMk cId="1208949452" sldId="283"/>
            <ac:spMk id="6" creationId="{F6DACAAD-8783-42F0-9494-09DEB217C481}"/>
          </ac:spMkLst>
        </pc:spChg>
        <pc:spChg chg="add mod">
          <ac:chgData name="Henk Jan Van Wijk" userId="9b034583-17be-4d25-8dfd-70e7d5f15a69" providerId="ADAL" clId="{2C9477EA-8156-BD4F-9550-E4C414B920EF}" dt="2022-11-22T18:36:03.035" v="609" actId="6549"/>
          <ac:spMkLst>
            <pc:docMk/>
            <pc:sldMk cId="1208949452" sldId="283"/>
            <ac:spMk id="7" creationId="{DE7D8955-862F-99BC-19EA-A55DD440BB0D}"/>
          </ac:spMkLst>
        </pc:spChg>
        <pc:spChg chg="add mod">
          <ac:chgData name="Henk Jan Van Wijk" userId="9b034583-17be-4d25-8dfd-70e7d5f15a69" providerId="ADAL" clId="{2C9477EA-8156-BD4F-9550-E4C414B920EF}" dt="2022-11-22T19:16:23.872" v="788" actId="1076"/>
          <ac:spMkLst>
            <pc:docMk/>
            <pc:sldMk cId="1208949452" sldId="283"/>
            <ac:spMk id="8" creationId="{51A73D03-2B48-4801-BB7D-FA7A8F4D89DB}"/>
          </ac:spMkLst>
        </pc:spChg>
        <pc:spChg chg="del">
          <ac:chgData name="Henk Jan Van Wijk" userId="9b034583-17be-4d25-8dfd-70e7d5f15a69" providerId="ADAL" clId="{2C9477EA-8156-BD4F-9550-E4C414B920EF}" dt="2022-11-21T17:11:49.711" v="1" actId="478"/>
          <ac:spMkLst>
            <pc:docMk/>
            <pc:sldMk cId="1208949452" sldId="283"/>
            <ac:spMk id="9" creationId="{1A2D065D-6B91-3DE7-0EDC-A1B025517123}"/>
          </ac:spMkLst>
        </pc:spChg>
        <pc:spChg chg="add mod">
          <ac:chgData name="Henk Jan Van Wijk" userId="9b034583-17be-4d25-8dfd-70e7d5f15a69" providerId="ADAL" clId="{2C9477EA-8156-BD4F-9550-E4C414B920EF}" dt="2022-11-22T19:18:29.301" v="803" actId="404"/>
          <ac:spMkLst>
            <pc:docMk/>
            <pc:sldMk cId="1208949452" sldId="283"/>
            <ac:spMk id="9" creationId="{9A0C35C1-C396-65E0-DF50-2383246A547E}"/>
          </ac:spMkLst>
        </pc:spChg>
        <pc:spChg chg="del">
          <ac:chgData name="Henk Jan Van Wijk" userId="9b034583-17be-4d25-8dfd-70e7d5f15a69" providerId="ADAL" clId="{2C9477EA-8156-BD4F-9550-E4C414B920EF}" dt="2022-11-21T17:11:51.644" v="2" actId="478"/>
          <ac:spMkLst>
            <pc:docMk/>
            <pc:sldMk cId="1208949452" sldId="283"/>
            <ac:spMk id="10" creationId="{018E3E68-2CDB-C002-5964-D2461908C0AF}"/>
          </ac:spMkLst>
        </pc:spChg>
      </pc:sldChg>
      <pc:sldChg chg="addSp delSp modSp add mod ord">
        <pc:chgData name="Henk Jan Van Wijk" userId="9b034583-17be-4d25-8dfd-70e7d5f15a69" providerId="ADAL" clId="{2C9477EA-8156-BD4F-9550-E4C414B920EF}" dt="2022-11-23T07:29:14.625" v="1609" actId="6549"/>
        <pc:sldMkLst>
          <pc:docMk/>
          <pc:sldMk cId="3770099094" sldId="284"/>
        </pc:sldMkLst>
        <pc:spChg chg="mod">
          <ac:chgData name="Henk Jan Van Wijk" userId="9b034583-17be-4d25-8dfd-70e7d5f15a69" providerId="ADAL" clId="{2C9477EA-8156-BD4F-9550-E4C414B920EF}" dt="2022-11-22T14:10:47.660" v="257" actId="20577"/>
          <ac:spMkLst>
            <pc:docMk/>
            <pc:sldMk cId="3770099094" sldId="284"/>
            <ac:spMk id="2" creationId="{3C196FA3-66FE-FFEF-52F0-50D904F526E2}"/>
          </ac:spMkLst>
        </pc:spChg>
        <pc:spChg chg="mod">
          <ac:chgData name="Henk Jan Van Wijk" userId="9b034583-17be-4d25-8dfd-70e7d5f15a69" providerId="ADAL" clId="{2C9477EA-8156-BD4F-9550-E4C414B920EF}" dt="2022-11-23T07:29:14.625" v="1609" actId="6549"/>
          <ac:spMkLst>
            <pc:docMk/>
            <pc:sldMk cId="3770099094" sldId="284"/>
            <ac:spMk id="3" creationId="{3120D634-27CE-7055-ABAA-BCFDDA85A0C2}"/>
          </ac:spMkLst>
        </pc:spChg>
        <pc:spChg chg="add del mod">
          <ac:chgData name="Henk Jan Van Wijk" userId="9b034583-17be-4d25-8dfd-70e7d5f15a69" providerId="ADAL" clId="{2C9477EA-8156-BD4F-9550-E4C414B920EF}" dt="2022-11-23T07:29:10.781" v="1608" actId="478"/>
          <ac:spMkLst>
            <pc:docMk/>
            <pc:sldMk cId="3770099094" sldId="284"/>
            <ac:spMk id="6" creationId="{1BC6534B-F24D-58E1-FAD9-93632BC75720}"/>
          </ac:spMkLst>
        </pc:spChg>
      </pc:sldChg>
      <pc:sldChg chg="modSp add del mod ord">
        <pc:chgData name="Henk Jan Van Wijk" userId="9b034583-17be-4d25-8dfd-70e7d5f15a69" providerId="ADAL" clId="{2C9477EA-8156-BD4F-9550-E4C414B920EF}" dt="2022-11-22T20:05:31.694" v="810" actId="2696"/>
        <pc:sldMkLst>
          <pc:docMk/>
          <pc:sldMk cId="403568639" sldId="285"/>
        </pc:sldMkLst>
        <pc:spChg chg="mod">
          <ac:chgData name="Henk Jan Van Wijk" userId="9b034583-17be-4d25-8dfd-70e7d5f15a69" providerId="ADAL" clId="{2C9477EA-8156-BD4F-9550-E4C414B920EF}" dt="2022-11-22T18:40:36.890" v="709" actId="5793"/>
          <ac:spMkLst>
            <pc:docMk/>
            <pc:sldMk cId="403568639" sldId="285"/>
            <ac:spMk id="2" creationId="{3C196FA3-66FE-FFEF-52F0-50D904F526E2}"/>
          </ac:spMkLst>
        </pc:spChg>
        <pc:spChg chg="mod">
          <ac:chgData name="Henk Jan Van Wijk" userId="9b034583-17be-4d25-8dfd-70e7d5f15a69" providerId="ADAL" clId="{2C9477EA-8156-BD4F-9550-E4C414B920EF}" dt="2022-11-22T20:05:18.626" v="809" actId="20577"/>
          <ac:spMkLst>
            <pc:docMk/>
            <pc:sldMk cId="403568639" sldId="285"/>
            <ac:spMk id="3" creationId="{3120D634-27CE-7055-ABAA-BCFDDA85A0C2}"/>
          </ac:spMkLst>
        </pc:spChg>
      </pc:sldChg>
      <pc:sldChg chg="modSp add del mod">
        <pc:chgData name="Henk Jan Van Wijk" userId="9b034583-17be-4d25-8dfd-70e7d5f15a69" providerId="ADAL" clId="{2C9477EA-8156-BD4F-9550-E4C414B920EF}" dt="2022-11-22T18:39:34.651" v="660" actId="2696"/>
        <pc:sldMkLst>
          <pc:docMk/>
          <pc:sldMk cId="2589877831" sldId="285"/>
        </pc:sldMkLst>
        <pc:spChg chg="mod">
          <ac:chgData name="Henk Jan Van Wijk" userId="9b034583-17be-4d25-8dfd-70e7d5f15a69" providerId="ADAL" clId="{2C9477EA-8156-BD4F-9550-E4C414B920EF}" dt="2022-11-22T18:38:57.770" v="650" actId="5793"/>
          <ac:spMkLst>
            <pc:docMk/>
            <pc:sldMk cId="2589877831" sldId="285"/>
            <ac:spMk id="2" creationId="{3C196FA3-66FE-FFEF-52F0-50D904F526E2}"/>
          </ac:spMkLst>
        </pc:spChg>
        <pc:spChg chg="mod">
          <ac:chgData name="Henk Jan Van Wijk" userId="9b034583-17be-4d25-8dfd-70e7d5f15a69" providerId="ADAL" clId="{2C9477EA-8156-BD4F-9550-E4C414B920EF}" dt="2022-11-22T18:39:31.250" v="659" actId="368"/>
          <ac:spMkLst>
            <pc:docMk/>
            <pc:sldMk cId="2589877831" sldId="285"/>
            <ac:spMk id="3" creationId="{3120D634-27CE-7055-ABAA-BCFDDA85A0C2}"/>
          </ac:spMkLst>
        </pc:spChg>
      </pc:sldChg>
      <pc:sldChg chg="addSp delSp modSp new mod">
        <pc:chgData name="Henk Jan Van Wijk" userId="9b034583-17be-4d25-8dfd-70e7d5f15a69" providerId="ADAL" clId="{2C9477EA-8156-BD4F-9550-E4C414B920EF}" dt="2022-11-22T20:40:11.711" v="833"/>
        <pc:sldMkLst>
          <pc:docMk/>
          <pc:sldMk cId="1711610492" sldId="287"/>
        </pc:sldMkLst>
        <pc:spChg chg="mod">
          <ac:chgData name="Henk Jan Van Wijk" userId="9b034583-17be-4d25-8dfd-70e7d5f15a69" providerId="ADAL" clId="{2C9477EA-8156-BD4F-9550-E4C414B920EF}" dt="2022-11-22T20:40:11.711" v="833"/>
          <ac:spMkLst>
            <pc:docMk/>
            <pc:sldMk cId="1711610492" sldId="287"/>
            <ac:spMk id="2" creationId="{9DD3319F-A199-6323-7D2F-66657E5C2DDF}"/>
          </ac:spMkLst>
        </pc:spChg>
        <pc:spChg chg="mod">
          <ac:chgData name="Henk Jan Van Wijk" userId="9b034583-17be-4d25-8dfd-70e7d5f15a69" providerId="ADAL" clId="{2C9477EA-8156-BD4F-9550-E4C414B920EF}" dt="2022-11-22T20:38:37.833" v="828" actId="20577"/>
          <ac:spMkLst>
            <pc:docMk/>
            <pc:sldMk cId="1711610492" sldId="287"/>
            <ac:spMk id="3" creationId="{5DBBAD29-0617-B17E-4420-EE274559522E}"/>
          </ac:spMkLst>
        </pc:spChg>
        <pc:spChg chg="del">
          <ac:chgData name="Henk Jan Van Wijk" userId="9b034583-17be-4d25-8dfd-70e7d5f15a69" providerId="ADAL" clId="{2C9477EA-8156-BD4F-9550-E4C414B920EF}" dt="2022-11-22T20:38:52.520" v="829" actId="931"/>
          <ac:spMkLst>
            <pc:docMk/>
            <pc:sldMk cId="1711610492" sldId="287"/>
            <ac:spMk id="5" creationId="{FF807827-11F8-4EFD-5529-67C5AB80BF52}"/>
          </ac:spMkLst>
        </pc:spChg>
        <pc:picChg chg="add mod">
          <ac:chgData name="Henk Jan Van Wijk" userId="9b034583-17be-4d25-8dfd-70e7d5f15a69" providerId="ADAL" clId="{2C9477EA-8156-BD4F-9550-E4C414B920EF}" dt="2022-11-22T20:40:00.863" v="832" actId="14826"/>
          <ac:picMkLst>
            <pc:docMk/>
            <pc:sldMk cId="1711610492" sldId="287"/>
            <ac:picMk id="8" creationId="{4C9B6635-E1AB-2F5F-087B-BE769D2FF148}"/>
          </ac:picMkLst>
        </pc:picChg>
      </pc:sldChg>
      <pc:sldChg chg="addSp delSp modSp new mod modClrScheme chgLayout">
        <pc:chgData name="Henk Jan Van Wijk" userId="9b034583-17be-4d25-8dfd-70e7d5f15a69" providerId="ADAL" clId="{2C9477EA-8156-BD4F-9550-E4C414B920EF}" dt="2022-11-22T20:43:08.659" v="897" actId="404"/>
        <pc:sldMkLst>
          <pc:docMk/>
          <pc:sldMk cId="589905081" sldId="288"/>
        </pc:sldMkLst>
        <pc:spChg chg="del">
          <ac:chgData name="Henk Jan Van Wijk" userId="9b034583-17be-4d25-8dfd-70e7d5f15a69" providerId="ADAL" clId="{2C9477EA-8156-BD4F-9550-E4C414B920EF}" dt="2022-11-22T20:40:54.420" v="846" actId="700"/>
          <ac:spMkLst>
            <pc:docMk/>
            <pc:sldMk cId="589905081" sldId="288"/>
            <ac:spMk id="2" creationId="{B39E7550-CB47-C112-8679-8920F4CBCE1B}"/>
          </ac:spMkLst>
        </pc:spChg>
        <pc:spChg chg="mod ord">
          <ac:chgData name="Henk Jan Van Wijk" userId="9b034583-17be-4d25-8dfd-70e7d5f15a69" providerId="ADAL" clId="{2C9477EA-8156-BD4F-9550-E4C414B920EF}" dt="2022-11-22T20:43:08.659" v="897" actId="404"/>
          <ac:spMkLst>
            <pc:docMk/>
            <pc:sldMk cId="589905081" sldId="288"/>
            <ac:spMk id="3" creationId="{9D43D91E-F6FB-385F-5220-FB96D05931D2}"/>
          </ac:spMkLst>
        </pc:spChg>
        <pc:spChg chg="mod ord">
          <ac:chgData name="Henk Jan Van Wijk" userId="9b034583-17be-4d25-8dfd-70e7d5f15a69" providerId="ADAL" clId="{2C9477EA-8156-BD4F-9550-E4C414B920EF}" dt="2022-11-22T20:43:03.710" v="894" actId="403"/>
          <ac:spMkLst>
            <pc:docMk/>
            <pc:sldMk cId="589905081" sldId="288"/>
            <ac:spMk id="4" creationId="{FF659EB4-23CD-46D9-EC97-07D701C0FAD1}"/>
          </ac:spMkLst>
        </pc:spChg>
        <pc:spChg chg="mod ord">
          <ac:chgData name="Henk Jan Van Wijk" userId="9b034583-17be-4d25-8dfd-70e7d5f15a69" providerId="ADAL" clId="{2C9477EA-8156-BD4F-9550-E4C414B920EF}" dt="2022-11-22T20:40:54.420" v="846" actId="700"/>
          <ac:spMkLst>
            <pc:docMk/>
            <pc:sldMk cId="589905081" sldId="288"/>
            <ac:spMk id="5" creationId="{BFF6708A-85A0-E75C-CBBF-0E9FA7C94050}"/>
          </ac:spMkLst>
        </pc:spChg>
        <pc:spChg chg="del">
          <ac:chgData name="Henk Jan Van Wijk" userId="9b034583-17be-4d25-8dfd-70e7d5f15a69" providerId="ADAL" clId="{2C9477EA-8156-BD4F-9550-E4C414B920EF}" dt="2022-11-22T20:40:54.420" v="846" actId="700"/>
          <ac:spMkLst>
            <pc:docMk/>
            <pc:sldMk cId="589905081" sldId="288"/>
            <ac:spMk id="6" creationId="{885220E7-C84B-C47A-F084-5ADA838841E0}"/>
          </ac:spMkLst>
        </pc:spChg>
        <pc:spChg chg="mod ord">
          <ac:chgData name="Henk Jan Van Wijk" userId="9b034583-17be-4d25-8dfd-70e7d5f15a69" providerId="ADAL" clId="{2C9477EA-8156-BD4F-9550-E4C414B920EF}" dt="2022-11-22T20:40:54.420" v="846" actId="700"/>
          <ac:spMkLst>
            <pc:docMk/>
            <pc:sldMk cId="589905081" sldId="288"/>
            <ac:spMk id="7" creationId="{3B8A5A7A-7B73-26E9-0F39-3A481E5F0B01}"/>
          </ac:spMkLst>
        </pc:spChg>
        <pc:spChg chg="add del mod ord">
          <ac:chgData name="Henk Jan Van Wijk" userId="9b034583-17be-4d25-8dfd-70e7d5f15a69" providerId="ADAL" clId="{2C9477EA-8156-BD4F-9550-E4C414B920EF}" dt="2022-11-22T20:41:38.244" v="866" actId="931"/>
          <ac:spMkLst>
            <pc:docMk/>
            <pc:sldMk cId="589905081" sldId="288"/>
            <ac:spMk id="8" creationId="{AE538A2E-7FAD-F37E-673F-CF6EC182F901}"/>
          </ac:spMkLst>
        </pc:spChg>
        <pc:picChg chg="add mod">
          <ac:chgData name="Henk Jan Van Wijk" userId="9b034583-17be-4d25-8dfd-70e7d5f15a69" providerId="ADAL" clId="{2C9477EA-8156-BD4F-9550-E4C414B920EF}" dt="2022-11-22T20:42:25.571" v="870" actId="14826"/>
          <ac:picMkLst>
            <pc:docMk/>
            <pc:sldMk cId="589905081" sldId="288"/>
            <ac:picMk id="10" creationId="{D1F897DA-9B78-9593-A936-2756B832CAE9}"/>
          </ac:picMkLst>
        </pc:picChg>
      </pc:sldChg>
      <pc:sldChg chg="addSp delSp modSp add mod">
        <pc:chgData name="Henk Jan Van Wijk" userId="9b034583-17be-4d25-8dfd-70e7d5f15a69" providerId="ADAL" clId="{2C9477EA-8156-BD4F-9550-E4C414B920EF}" dt="2022-11-23T07:21:31.555" v="1305" actId="20577"/>
        <pc:sldMkLst>
          <pc:docMk/>
          <pc:sldMk cId="2795554303" sldId="295"/>
        </pc:sldMkLst>
        <pc:spChg chg="mod">
          <ac:chgData name="Henk Jan Van Wijk" userId="9b034583-17be-4d25-8dfd-70e7d5f15a69" providerId="ADAL" clId="{2C9477EA-8156-BD4F-9550-E4C414B920EF}" dt="2022-11-23T07:21:31.555" v="1305" actId="20577"/>
          <ac:spMkLst>
            <pc:docMk/>
            <pc:sldMk cId="2795554303" sldId="295"/>
            <ac:spMk id="2" creationId="{3C196FA3-66FE-FFEF-52F0-50D904F526E2}"/>
          </ac:spMkLst>
        </pc:spChg>
        <pc:spChg chg="mod">
          <ac:chgData name="Henk Jan Van Wijk" userId="9b034583-17be-4d25-8dfd-70e7d5f15a69" providerId="ADAL" clId="{2C9477EA-8156-BD4F-9550-E4C414B920EF}" dt="2022-11-23T07:17:42.757" v="1173" actId="20577"/>
          <ac:spMkLst>
            <pc:docMk/>
            <pc:sldMk cId="2795554303" sldId="295"/>
            <ac:spMk id="3" creationId="{3120D634-27CE-7055-ABAA-BCFDDA85A0C2}"/>
          </ac:spMkLst>
        </pc:spChg>
        <pc:spChg chg="del mod">
          <ac:chgData name="Henk Jan Van Wijk" userId="9b034583-17be-4d25-8dfd-70e7d5f15a69" providerId="ADAL" clId="{2C9477EA-8156-BD4F-9550-E4C414B920EF}" dt="2022-11-23T07:04:58.872" v="969" actId="478"/>
          <ac:spMkLst>
            <pc:docMk/>
            <pc:sldMk cId="2795554303" sldId="295"/>
            <ac:spMk id="6" creationId="{3E053687-6DBA-1BF1-69A1-B89616CA1A74}"/>
          </ac:spMkLst>
        </pc:spChg>
        <pc:spChg chg="add del mod">
          <ac:chgData name="Henk Jan Van Wijk" userId="9b034583-17be-4d25-8dfd-70e7d5f15a69" providerId="ADAL" clId="{2C9477EA-8156-BD4F-9550-E4C414B920EF}" dt="2022-11-23T07:14:45.123" v="1121" actId="478"/>
          <ac:spMkLst>
            <pc:docMk/>
            <pc:sldMk cId="2795554303" sldId="295"/>
            <ac:spMk id="7" creationId="{F35548A8-546A-EC37-7D8A-086F81335B1C}"/>
          </ac:spMkLst>
        </pc:spChg>
      </pc:sldChg>
      <pc:sldChg chg="addSp delSp modSp add mod">
        <pc:chgData name="Henk Jan Van Wijk" userId="9b034583-17be-4d25-8dfd-70e7d5f15a69" providerId="ADAL" clId="{2C9477EA-8156-BD4F-9550-E4C414B920EF}" dt="2022-11-23T07:21:37.421" v="1313" actId="20577"/>
        <pc:sldMkLst>
          <pc:docMk/>
          <pc:sldMk cId="1387966184" sldId="296"/>
        </pc:sldMkLst>
        <pc:spChg chg="mod">
          <ac:chgData name="Henk Jan Van Wijk" userId="9b034583-17be-4d25-8dfd-70e7d5f15a69" providerId="ADAL" clId="{2C9477EA-8156-BD4F-9550-E4C414B920EF}" dt="2022-11-23T07:21:37.421" v="1313" actId="20577"/>
          <ac:spMkLst>
            <pc:docMk/>
            <pc:sldMk cId="1387966184" sldId="296"/>
            <ac:spMk id="2" creationId="{3C196FA3-66FE-FFEF-52F0-50D904F526E2}"/>
          </ac:spMkLst>
        </pc:spChg>
        <pc:spChg chg="del">
          <ac:chgData name="Henk Jan Van Wijk" userId="9b034583-17be-4d25-8dfd-70e7d5f15a69" providerId="ADAL" clId="{2C9477EA-8156-BD4F-9550-E4C414B920EF}" dt="2022-11-23T07:14:50.096" v="1122" actId="478"/>
          <ac:spMkLst>
            <pc:docMk/>
            <pc:sldMk cId="1387966184" sldId="296"/>
            <ac:spMk id="3" creationId="{3120D634-27CE-7055-ABAA-BCFDDA85A0C2}"/>
          </ac:spMkLst>
        </pc:spChg>
        <pc:spChg chg="mod">
          <ac:chgData name="Henk Jan Van Wijk" userId="9b034583-17be-4d25-8dfd-70e7d5f15a69" providerId="ADAL" clId="{2C9477EA-8156-BD4F-9550-E4C414B920EF}" dt="2022-11-23T07:17:16.348" v="1150" actId="1076"/>
          <ac:spMkLst>
            <pc:docMk/>
            <pc:sldMk cId="1387966184" sldId="296"/>
            <ac:spMk id="7" creationId="{F35548A8-546A-EC37-7D8A-086F81335B1C}"/>
          </ac:spMkLst>
        </pc:spChg>
        <pc:spChg chg="add del mod">
          <ac:chgData name="Henk Jan Van Wijk" userId="9b034583-17be-4d25-8dfd-70e7d5f15a69" providerId="ADAL" clId="{2C9477EA-8156-BD4F-9550-E4C414B920EF}" dt="2022-11-23T07:14:52.295" v="1123" actId="478"/>
          <ac:spMkLst>
            <pc:docMk/>
            <pc:sldMk cId="1387966184" sldId="296"/>
            <ac:spMk id="8" creationId="{7BBEC8A0-9982-2425-ACED-3B58150E3D3E}"/>
          </ac:spMkLst>
        </pc:spChg>
        <pc:spChg chg="add mod">
          <ac:chgData name="Henk Jan Van Wijk" userId="9b034583-17be-4d25-8dfd-70e7d5f15a69" providerId="ADAL" clId="{2C9477EA-8156-BD4F-9550-E4C414B920EF}" dt="2022-11-23T07:18:45.017" v="1214" actId="1076"/>
          <ac:spMkLst>
            <pc:docMk/>
            <pc:sldMk cId="1387966184" sldId="296"/>
            <ac:spMk id="9" creationId="{48105CBF-2B89-C111-0ACE-45EF67C90326}"/>
          </ac:spMkLst>
        </pc:spChg>
      </pc:sldChg>
      <pc:sldChg chg="modSp add mod ord">
        <pc:chgData name="Henk Jan Van Wijk" userId="9b034583-17be-4d25-8dfd-70e7d5f15a69" providerId="ADAL" clId="{2C9477EA-8156-BD4F-9550-E4C414B920EF}" dt="2022-11-23T07:29:01.477" v="1606" actId="20578"/>
        <pc:sldMkLst>
          <pc:docMk/>
          <pc:sldMk cId="535816834" sldId="297"/>
        </pc:sldMkLst>
        <pc:spChg chg="mod">
          <ac:chgData name="Henk Jan Van Wijk" userId="9b034583-17be-4d25-8dfd-70e7d5f15a69" providerId="ADAL" clId="{2C9477EA-8156-BD4F-9550-E4C414B920EF}" dt="2022-11-23T07:28:40.469" v="1604" actId="20577"/>
          <ac:spMkLst>
            <pc:docMk/>
            <pc:sldMk cId="535816834" sldId="297"/>
            <ac:spMk id="3" creationId="{3120D634-27CE-7055-ABAA-BCFDDA85A0C2}"/>
          </ac:spMkLst>
        </pc:spChg>
        <pc:spChg chg="mod">
          <ac:chgData name="Henk Jan Van Wijk" userId="9b034583-17be-4d25-8dfd-70e7d5f15a69" providerId="ADAL" clId="{2C9477EA-8156-BD4F-9550-E4C414B920EF}" dt="2022-11-23T07:28:46.985" v="1605" actId="1076"/>
          <ac:spMkLst>
            <pc:docMk/>
            <pc:sldMk cId="535816834" sldId="297"/>
            <ac:spMk id="6" creationId="{1BC6534B-F24D-58E1-FAD9-93632BC75720}"/>
          </ac:spMkLst>
        </pc:spChg>
      </pc:sldChg>
    </pc:docChg>
  </pc:docChgLst>
  <pc:docChgLst>
    <pc:chgData name="Niels Daalhuisen" userId="S::niels.daalhuisen@amis.nl::3e3bdcd3-4af6-4da2-abb6-87522d5e779f" providerId="AD" clId="Web-{D97AB20C-415F-F14D-54A6-8C4C760B8F9D}"/>
    <pc:docChg chg="modSld">
      <pc:chgData name="Niels Daalhuisen" userId="S::niels.daalhuisen@amis.nl::3e3bdcd3-4af6-4da2-abb6-87522d5e779f" providerId="AD" clId="Web-{D97AB20C-415F-F14D-54A6-8C4C760B8F9D}" dt="2022-11-21T15:00:11.207" v="162" actId="20577"/>
      <pc:docMkLst>
        <pc:docMk/>
      </pc:docMkLst>
      <pc:sldChg chg="modSp">
        <pc:chgData name="Niels Daalhuisen" userId="S::niels.daalhuisen@amis.nl::3e3bdcd3-4af6-4da2-abb6-87522d5e779f" providerId="AD" clId="Web-{D97AB20C-415F-F14D-54A6-8C4C760B8F9D}" dt="2022-11-21T14:07:34.624" v="3" actId="20577"/>
        <pc:sldMkLst>
          <pc:docMk/>
          <pc:sldMk cId="3691059929" sldId="274"/>
        </pc:sldMkLst>
        <pc:spChg chg="mod">
          <ac:chgData name="Niels Daalhuisen" userId="S::niels.daalhuisen@amis.nl::3e3bdcd3-4af6-4da2-abb6-87522d5e779f" providerId="AD" clId="Web-{D97AB20C-415F-F14D-54A6-8C4C760B8F9D}" dt="2022-11-21T14:07:34.624" v="3" actId="20577"/>
          <ac:spMkLst>
            <pc:docMk/>
            <pc:sldMk cId="3691059929" sldId="274"/>
            <ac:spMk id="3" creationId="{00000000-0000-0000-0000-000000000000}"/>
          </ac:spMkLst>
        </pc:spChg>
      </pc:sldChg>
      <pc:sldChg chg="modSp">
        <pc:chgData name="Niels Daalhuisen" userId="S::niels.daalhuisen@amis.nl::3e3bdcd3-4af6-4da2-abb6-87522d5e779f" providerId="AD" clId="Web-{D97AB20C-415F-F14D-54A6-8C4C760B8F9D}" dt="2022-11-21T14:07:54.517" v="5" actId="20577"/>
        <pc:sldMkLst>
          <pc:docMk/>
          <pc:sldMk cId="3530932423" sldId="277"/>
        </pc:sldMkLst>
        <pc:spChg chg="mod">
          <ac:chgData name="Niels Daalhuisen" userId="S::niels.daalhuisen@amis.nl::3e3bdcd3-4af6-4da2-abb6-87522d5e779f" providerId="AD" clId="Web-{D97AB20C-415F-F14D-54A6-8C4C760B8F9D}" dt="2022-11-21T14:07:54.517" v="5" actId="20577"/>
          <ac:spMkLst>
            <pc:docMk/>
            <pc:sldMk cId="3530932423" sldId="277"/>
            <ac:spMk id="3" creationId="{9FE9A96C-4687-3586-BB7B-514DE3FC0A33}"/>
          </ac:spMkLst>
        </pc:spChg>
      </pc:sldChg>
      <pc:sldChg chg="modSp">
        <pc:chgData name="Niels Daalhuisen" userId="S::niels.daalhuisen@amis.nl::3e3bdcd3-4af6-4da2-abb6-87522d5e779f" providerId="AD" clId="Web-{D97AB20C-415F-F14D-54A6-8C4C760B8F9D}" dt="2022-11-21T14:10:54.811" v="21" actId="20577"/>
        <pc:sldMkLst>
          <pc:docMk/>
          <pc:sldMk cId="3783708178" sldId="278"/>
        </pc:sldMkLst>
        <pc:spChg chg="mod">
          <ac:chgData name="Niels Daalhuisen" userId="S::niels.daalhuisen@amis.nl::3e3bdcd3-4af6-4da2-abb6-87522d5e779f" providerId="AD" clId="Web-{D97AB20C-415F-F14D-54A6-8C4C760B8F9D}" dt="2022-11-21T14:10:54.811" v="21" actId="20577"/>
          <ac:spMkLst>
            <pc:docMk/>
            <pc:sldMk cId="3783708178" sldId="278"/>
            <ac:spMk id="3" creationId="{8F895C91-615D-EF28-5405-182D5B1F5EBA}"/>
          </ac:spMkLst>
        </pc:spChg>
      </pc:sldChg>
      <pc:sldChg chg="modSp">
        <pc:chgData name="Niels Daalhuisen" userId="S::niels.daalhuisen@amis.nl::3e3bdcd3-4af6-4da2-abb6-87522d5e779f" providerId="AD" clId="Web-{D97AB20C-415F-F14D-54A6-8C4C760B8F9D}" dt="2022-11-21T15:00:11.207" v="162" actId="20577"/>
        <pc:sldMkLst>
          <pc:docMk/>
          <pc:sldMk cId="521203144" sldId="282"/>
        </pc:sldMkLst>
        <pc:spChg chg="mod">
          <ac:chgData name="Niels Daalhuisen" userId="S::niels.daalhuisen@amis.nl::3e3bdcd3-4af6-4da2-abb6-87522d5e779f" providerId="AD" clId="Web-{D97AB20C-415F-F14D-54A6-8C4C760B8F9D}" dt="2022-11-21T15:00:11.207" v="162" actId="20577"/>
          <ac:spMkLst>
            <pc:docMk/>
            <pc:sldMk cId="521203144" sldId="282"/>
            <ac:spMk id="6" creationId="{F6DACAAD-8783-42F0-9494-09DEB217C481}"/>
          </ac:spMkLst>
        </pc:spChg>
        <pc:spChg chg="mod">
          <ac:chgData name="Niels Daalhuisen" userId="S::niels.daalhuisen@amis.nl::3e3bdcd3-4af6-4da2-abb6-87522d5e779f" providerId="AD" clId="Web-{D97AB20C-415F-F14D-54A6-8C4C760B8F9D}" dt="2022-11-21T14:33:07.631" v="46" actId="1076"/>
          <ac:spMkLst>
            <pc:docMk/>
            <pc:sldMk cId="521203144" sldId="282"/>
            <ac:spMk id="9" creationId="{1A2D065D-6B91-3DE7-0EDC-A1B02551712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2FCE7-7AFA-9242-BECB-A61CE0BE95A1}" type="datetimeFigureOut">
              <a:rPr lang="nl-NL" smtClean="0"/>
              <a:t>23-11-2022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786362"/>
            <a:ext cx="5486400" cy="39161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B967C-E8DF-AF4B-9B57-A68D256EEC9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87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34639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1187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1921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94051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67696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38721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1020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67358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7348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9054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B967C-E8DF-AF4B-9B57-A68D256EEC90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3188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rt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</p:spPr>
      </p:pic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0" y="810001"/>
            <a:ext cx="9144000" cy="3348000"/>
          </a:xfrm>
          <a:solidFill>
            <a:schemeClr val="bg1">
              <a:lumMod val="85000"/>
            </a:schemeClr>
          </a:solidFill>
        </p:spPr>
        <p:txBody>
          <a:bodyPr lIns="360000" tIns="251999" rIns="3960000" bIns="1080000" anchor="b" anchorCtr="0"/>
          <a:lstStyle>
            <a:lvl1pPr marL="0" indent="0" algn="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00000" y="1548000"/>
            <a:ext cx="3024000" cy="3024000"/>
          </a:xfrm>
          <a:solidFill>
            <a:schemeClr val="tx2"/>
          </a:solidFill>
        </p:spPr>
        <p:txBody>
          <a:bodyPr lIns="90000" tIns="90000" rIns="72000" bIns="72000" anchor="t" anchorCtr="0"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nl-NL" noProof="0"/>
              <a:t>CLICK TO EDIT MASTER 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48000" y="109047"/>
            <a:ext cx="2880360" cy="64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5617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met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812800"/>
            <a:ext cx="9144000" cy="335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noProof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1" y="1115999"/>
            <a:ext cx="7703999" cy="1944000"/>
          </a:xfrm>
        </p:spPr>
        <p:txBody>
          <a:bodyPr anchor="t" anchorCtr="0"/>
          <a:lstStyle>
            <a:lvl1pPr>
              <a:lnSpc>
                <a:spcPct val="105000"/>
              </a:lnSpc>
              <a:defRPr sz="3000">
                <a:solidFill>
                  <a:schemeClr val="bg1"/>
                </a:solidFill>
              </a:defRPr>
            </a:lvl1pPr>
          </a:lstStyle>
          <a:p>
            <a:r>
              <a:rPr lang="nl-NL" noProof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noProof="0" smtClean="0"/>
              <a:t>‹#›</a:t>
            </a:fld>
            <a:endParaRPr lang="nl-NL" noProof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12000" y="3096038"/>
            <a:ext cx="1512000" cy="1512000"/>
          </a:xfrm>
          <a:solidFill>
            <a:schemeClr val="bg1">
              <a:lumMod val="85000"/>
            </a:schemeClr>
          </a:solidFill>
        </p:spPr>
        <p:txBody>
          <a:bodyPr lIns="360000" tIns="360000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nl-NL" noProof="0"/>
              <a:t>Foto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48000" y="109047"/>
            <a:ext cx="2880360" cy="64712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810000"/>
            <a:ext cx="9144000" cy="351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88000"/>
            <a:ext cx="6623999" cy="503999"/>
          </a:xfrm>
        </p:spPr>
        <p:txBody>
          <a:bodyPr anchor="ctr" anchorCtr="0"/>
          <a:lstStyle>
            <a:lvl1pPr>
              <a:defRPr sz="1800"/>
            </a:lvl1pPr>
          </a:lstStyle>
          <a:p>
            <a:r>
              <a:rPr lang="nl-NL"/>
              <a:t>TITELSTIJL VAN MODEL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900001"/>
            <a:ext cx="3744000" cy="3401999"/>
          </a:xfrm>
        </p:spPr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644000" y="810001"/>
            <a:ext cx="4500000" cy="3510000"/>
          </a:xfrm>
          <a:solidFill>
            <a:schemeClr val="bg1">
              <a:lumMod val="85000"/>
            </a:schemeClr>
          </a:solidFill>
        </p:spPr>
        <p:txBody>
          <a:bodyPr lIns="360000" tIns="251999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5B8C1B5-F301-CC6F-E94D-323B89511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8000" y="5004000"/>
            <a:ext cx="3240000" cy="10800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  <p:extLst>
      <p:ext uri="{BB962C8B-B14F-4D97-AF65-F5344CB8AC3E}">
        <p14:creationId xmlns:p14="http://schemas.microsoft.com/office/powerpoint/2010/main" val="958155336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m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4644000" y="810000"/>
            <a:ext cx="4500000" cy="351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810000"/>
            <a:ext cx="4644000" cy="351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88000"/>
            <a:ext cx="6623999" cy="503999"/>
          </a:xfrm>
        </p:spPr>
        <p:txBody>
          <a:bodyPr anchor="ctr" anchorCtr="0"/>
          <a:lstStyle>
            <a:lvl1pPr>
              <a:defRPr sz="1800"/>
            </a:lvl1pPr>
          </a:lstStyle>
          <a:p>
            <a:r>
              <a:rPr lang="nl-NL"/>
              <a:t>TITELSTIJL VAN MODEL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900001"/>
            <a:ext cx="3744000" cy="3401999"/>
          </a:xfrm>
        </p:spPr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644000" y="810001"/>
            <a:ext cx="4500000" cy="3510000"/>
          </a:xfrm>
          <a:noFill/>
        </p:spPr>
        <p:txBody>
          <a:bodyPr lIns="360000" tIns="360000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9F1F6DE-589C-2BCD-C140-7AA019D9D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8000" y="5004000"/>
            <a:ext cx="3240000" cy="10800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812798"/>
            <a:ext cx="9144000" cy="351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88000"/>
            <a:ext cx="6623999" cy="503999"/>
          </a:xfrm>
        </p:spPr>
        <p:txBody>
          <a:bodyPr anchor="ctr" anchorCtr="0"/>
          <a:lstStyle>
            <a:lvl1pPr>
              <a:defRPr sz="1800"/>
            </a:lvl1pPr>
          </a:lstStyle>
          <a:p>
            <a:r>
              <a:rPr lang="nl-NL"/>
              <a:t>TITELSTIJL VAN MODEL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998" y="900001"/>
            <a:ext cx="5940000" cy="3401999"/>
          </a:xfrm>
        </p:spPr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6840000" y="810001"/>
            <a:ext cx="2304000" cy="3510000"/>
          </a:xfrm>
          <a:solidFill>
            <a:schemeClr val="bg1">
              <a:lumMod val="85000"/>
            </a:schemeClr>
          </a:solidFill>
        </p:spPr>
        <p:txBody>
          <a:bodyPr lIns="360000" tIns="360000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1057214-2144-AB05-3E41-87A413969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8000" y="5004000"/>
            <a:ext cx="3240000" cy="10800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719999" y="288000"/>
            <a:ext cx="6624000" cy="504000"/>
          </a:xfrm>
        </p:spPr>
        <p:txBody>
          <a:bodyPr/>
          <a:lstStyle/>
          <a:p>
            <a:r>
              <a:rPr lang="nl-NL"/>
              <a:t>TITELSTIJL VAN MODEL BEWERKEN</a:t>
            </a:r>
            <a:endParaRPr lang="en-US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810001"/>
            <a:ext cx="9144000" cy="3510000"/>
          </a:xfrm>
          <a:solidFill>
            <a:schemeClr val="bg1">
              <a:lumMod val="85000"/>
            </a:schemeClr>
          </a:solidFill>
        </p:spPr>
        <p:txBody>
          <a:bodyPr lIns="360000" tIns="251999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68AB87A-A949-EB82-14DD-CDFFACFE6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8000" y="5004000"/>
            <a:ext cx="3240000" cy="10800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</p:spPr>
      </p:pic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0" y="810001"/>
            <a:ext cx="9144000" cy="3348000"/>
          </a:xfrm>
          <a:solidFill>
            <a:schemeClr val="bg1">
              <a:lumMod val="85000"/>
            </a:schemeClr>
          </a:solidFill>
        </p:spPr>
        <p:txBody>
          <a:bodyPr lIns="360000" tIns="251999" rIns="3960000" bIns="1080000" anchor="b" anchorCtr="0"/>
          <a:lstStyle>
            <a:lvl1pPr marL="0" indent="0" algn="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00000" y="1548000"/>
            <a:ext cx="3024000" cy="3024000"/>
          </a:xfrm>
          <a:solidFill>
            <a:schemeClr val="tx2"/>
          </a:solidFill>
        </p:spPr>
        <p:txBody>
          <a:bodyPr lIns="90000" tIns="90000" rIns="72000" bIns="72000" anchor="t" anchorCtr="0"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nl-NL" noProof="0"/>
              <a:t>CLICK TO EDIT MASTER 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48000" y="109047"/>
            <a:ext cx="2880360" cy="647129"/>
          </a:xfrm>
          <a:prstGeom prst="rect">
            <a:avLst/>
          </a:prstGeom>
        </p:spPr>
      </p:pic>
      <p:sp>
        <p:nvSpPr>
          <p:cNvPr id="14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719998" y="1080000"/>
            <a:ext cx="4464000" cy="1512000"/>
          </a:xfrm>
        </p:spPr>
        <p:txBody>
          <a:bodyPr anchor="t" anchorCtr="0"/>
          <a:lstStyle>
            <a:lvl1pPr marL="0" indent="0">
              <a:lnSpc>
                <a:spcPct val="85000"/>
              </a:lnSpc>
              <a:buNone/>
              <a:defRPr sz="40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3E7CB2D-72C2-EFEF-6AEF-08D224D14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8000" y="5004000"/>
            <a:ext cx="3240000" cy="10800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met spre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1" y="810001"/>
            <a:ext cx="9143999" cy="3348000"/>
          </a:xfrm>
          <a:solidFill>
            <a:schemeClr val="bg1">
              <a:lumMod val="85000"/>
            </a:schemeClr>
          </a:solidFill>
        </p:spPr>
        <p:txBody>
          <a:bodyPr lIns="360000" tIns="251999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00000" y="1548000"/>
            <a:ext cx="3024000" cy="3024000"/>
          </a:xfrm>
          <a:solidFill>
            <a:schemeClr val="tx2"/>
          </a:solidFill>
        </p:spPr>
        <p:txBody>
          <a:bodyPr lIns="90000" tIns="90000" rIns="72000" bIns="72000" anchor="t" anchorCtr="0"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90000" y="4157999"/>
            <a:ext cx="2880000" cy="322017"/>
          </a:xfrm>
        </p:spPr>
        <p:txBody>
          <a:bodyPr anchor="b" anchorCtr="0"/>
          <a:lstStyle>
            <a:lvl1pPr marL="0" indent="0" algn="l">
              <a:lnSpc>
                <a:spcPct val="11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48000" y="109047"/>
            <a:ext cx="2880360" cy="647129"/>
          </a:xfrm>
          <a:prstGeom prst="rect">
            <a:avLst/>
          </a:prstGeom>
        </p:spPr>
      </p:pic>
      <p:sp>
        <p:nvSpPr>
          <p:cNvPr id="12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5490000" y="3437998"/>
            <a:ext cx="720000" cy="720000"/>
          </a:xfrm>
          <a:solidFill>
            <a:schemeClr val="bg1">
              <a:lumMod val="85000"/>
            </a:schemeClr>
          </a:solidFill>
        </p:spPr>
        <p:txBody>
          <a:bodyPr lIns="360000" tIns="251999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 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52A3583-2F23-579B-EB05-C48D7C95B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8000" y="5004000"/>
            <a:ext cx="3240000" cy="10800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kop en opsomm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3" y="1224000"/>
            <a:ext cx="6623999" cy="3491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ext Placeholder 2"/>
          <p:cNvSpPr>
            <a:spLocks noGrp="1"/>
          </p:cNvSpPr>
          <p:nvPr>
            <p:ph type="body" idx="13"/>
          </p:nvPr>
        </p:nvSpPr>
        <p:spPr>
          <a:xfrm>
            <a:off x="719998" y="936000"/>
            <a:ext cx="6623999" cy="288000"/>
          </a:xfrm>
        </p:spPr>
        <p:txBody>
          <a:bodyPr anchor="t" anchorCtr="0"/>
          <a:lstStyle>
            <a:lvl1pPr marL="0" indent="0">
              <a:buNone/>
              <a:defRPr sz="15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4300092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psomm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3" y="936000"/>
            <a:ext cx="6623999" cy="378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761ADE5-37D5-2F41-2221-0899D0078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8000" y="5004000"/>
            <a:ext cx="3240000" cy="10800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5399005" y="1548000"/>
            <a:ext cx="3024000" cy="3024000"/>
          </a:xfrm>
          <a:solidFill>
            <a:schemeClr val="tx2"/>
          </a:solidFill>
        </p:spPr>
        <p:txBody>
          <a:bodyPr lIns="90000" tIns="90000" rIns="72000" bIns="72000" anchor="t" anchorCtr="0"/>
          <a:lstStyle>
            <a:lvl1pPr marL="0" indent="0">
              <a:lnSpc>
                <a:spcPct val="85000"/>
              </a:lnSpc>
              <a:buNone/>
              <a:defRPr sz="28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3" y="936000"/>
            <a:ext cx="4464000" cy="378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Subtitle 2"/>
          <p:cNvSpPr>
            <a:spLocks noGrp="1"/>
          </p:cNvSpPr>
          <p:nvPr>
            <p:ph type="subTitle" idx="13"/>
          </p:nvPr>
        </p:nvSpPr>
        <p:spPr>
          <a:xfrm>
            <a:off x="5490000" y="4157999"/>
            <a:ext cx="2880000" cy="322017"/>
          </a:xfrm>
        </p:spPr>
        <p:txBody>
          <a:bodyPr anchor="b" anchorCtr="0"/>
          <a:lstStyle>
            <a:lvl1pPr marL="0" indent="0" algn="l">
              <a:lnSpc>
                <a:spcPct val="11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7BF4C-1BD8-C920-7FED-127A27920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8000" y="5004000"/>
            <a:ext cx="3240000" cy="10800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9999" y="288000"/>
            <a:ext cx="6624000" cy="504000"/>
          </a:xfrm>
        </p:spPr>
        <p:txBody>
          <a:bodyPr/>
          <a:lstStyle/>
          <a:p>
            <a:r>
              <a:rPr lang="nl-NL"/>
              <a:t>TITELSTIJL VAN MODEL BEWERKEN</a:t>
            </a:r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720003" y="1224000"/>
            <a:ext cx="3744993" cy="3491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idx="13"/>
          </p:nvPr>
        </p:nvSpPr>
        <p:spPr>
          <a:xfrm>
            <a:off x="719998" y="936000"/>
            <a:ext cx="3744995" cy="288000"/>
          </a:xfrm>
        </p:spPr>
        <p:txBody>
          <a:bodyPr anchor="t" anchorCtr="0"/>
          <a:lstStyle>
            <a:lvl1pPr marL="0" indent="0">
              <a:buNone/>
              <a:defRPr sz="15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4"/>
          </p:nvPr>
        </p:nvSpPr>
        <p:spPr>
          <a:xfrm>
            <a:off x="4679007" y="1224000"/>
            <a:ext cx="3744993" cy="3491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5"/>
          </p:nvPr>
        </p:nvSpPr>
        <p:spPr>
          <a:xfrm>
            <a:off x="4679004" y="936000"/>
            <a:ext cx="3744995" cy="288000"/>
          </a:xfrm>
        </p:spPr>
        <p:txBody>
          <a:bodyPr anchor="t" anchorCtr="0"/>
          <a:lstStyle>
            <a:lvl1pPr marL="0" indent="0">
              <a:buNone/>
              <a:defRPr sz="15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7A6522E5-DD01-2CE9-D85F-98C355EBE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8000" y="5004000"/>
            <a:ext cx="3240000" cy="10800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  <p:extLst>
      <p:ext uri="{BB962C8B-B14F-4D97-AF65-F5344CB8AC3E}">
        <p14:creationId xmlns:p14="http://schemas.microsoft.com/office/powerpoint/2010/main" val="1473897692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kolommen met afbeeldi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0000" y="792000"/>
            <a:ext cx="3744000" cy="1584000"/>
          </a:xfrm>
          <a:solidFill>
            <a:schemeClr val="bg1">
              <a:lumMod val="85000"/>
            </a:schemeClr>
          </a:solidFill>
        </p:spPr>
        <p:txBody>
          <a:bodyPr lIns="360000" tIns="360000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88000"/>
            <a:ext cx="6623999" cy="503999"/>
          </a:xfrm>
        </p:spPr>
        <p:txBody>
          <a:bodyPr anchor="ctr" anchorCtr="0"/>
          <a:lstStyle>
            <a:lvl1pPr>
              <a:defRPr sz="1800"/>
            </a:lvl1pPr>
          </a:lstStyle>
          <a:p>
            <a:r>
              <a:rPr lang="nl-NL"/>
              <a:t>TITELSTIJL VAN MODEL BEWERKEN</a:t>
            </a:r>
            <a:endParaRPr lang="en-US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4680000" y="792000"/>
            <a:ext cx="3744000" cy="1584000"/>
          </a:xfrm>
          <a:solidFill>
            <a:schemeClr val="bg1">
              <a:lumMod val="85000"/>
            </a:schemeClr>
          </a:solidFill>
        </p:spPr>
        <p:txBody>
          <a:bodyPr lIns="360000" tIns="360000" rIns="360000" anchor="t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720003" y="2700000"/>
            <a:ext cx="3743997" cy="2016000"/>
          </a:xfrm>
        </p:spPr>
        <p:txBody>
          <a:bodyPr/>
          <a:lstStyle>
            <a:lvl1pPr>
              <a:defRPr sz="13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idx="16"/>
          </p:nvPr>
        </p:nvSpPr>
        <p:spPr>
          <a:xfrm>
            <a:off x="719998" y="2448000"/>
            <a:ext cx="3744000" cy="252000"/>
          </a:xfrm>
        </p:spPr>
        <p:txBody>
          <a:bodyPr anchor="t" anchorCtr="0"/>
          <a:lstStyle>
            <a:lvl1pPr marL="0" indent="0">
              <a:buNone/>
              <a:defRPr sz="13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7"/>
          </p:nvPr>
        </p:nvSpPr>
        <p:spPr>
          <a:xfrm>
            <a:off x="4680005" y="2700000"/>
            <a:ext cx="3743997" cy="2016000"/>
          </a:xfrm>
        </p:spPr>
        <p:txBody>
          <a:bodyPr/>
          <a:lstStyle>
            <a:lvl1pPr>
              <a:defRPr sz="13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8"/>
          </p:nvPr>
        </p:nvSpPr>
        <p:spPr>
          <a:xfrm>
            <a:off x="4680000" y="2448000"/>
            <a:ext cx="3744000" cy="252000"/>
          </a:xfrm>
        </p:spPr>
        <p:txBody>
          <a:bodyPr anchor="t" anchorCtr="0"/>
          <a:lstStyle>
            <a:lvl1pPr marL="0" indent="0">
              <a:buNone/>
              <a:defRPr sz="13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52930E81-4383-FB9B-4224-C46811FD5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8000" y="5004000"/>
            <a:ext cx="3240000" cy="10800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  <p:extLst>
      <p:ext uri="{BB962C8B-B14F-4D97-AF65-F5344CB8AC3E}">
        <p14:creationId xmlns:p14="http://schemas.microsoft.com/office/powerpoint/2010/main" val="1884346946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812800"/>
            <a:ext cx="9144000" cy="3352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noProof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1" y="1115998"/>
            <a:ext cx="7703999" cy="2520000"/>
          </a:xfrm>
        </p:spPr>
        <p:txBody>
          <a:bodyPr anchor="t" anchorCtr="0"/>
          <a:lstStyle>
            <a:lvl1pPr>
              <a:lnSpc>
                <a:spcPct val="105000"/>
              </a:lnSpc>
              <a:defRPr sz="3000">
                <a:solidFill>
                  <a:schemeClr val="bg1"/>
                </a:solidFill>
              </a:defRPr>
            </a:lvl1pPr>
          </a:lstStyle>
          <a:p>
            <a:r>
              <a:rPr lang="nl-NL" noProof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noProof="0" smtClean="0"/>
              <a:t>‹#›</a:t>
            </a:fld>
            <a:endParaRPr lang="nl-NL" noProof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48000" y="109047"/>
            <a:ext cx="2880360" cy="647129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3623188-FADE-D9B2-F5DA-76B5A33CB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8000" y="5004000"/>
            <a:ext cx="3240000" cy="10800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6"/>
          <a:srcRect/>
          <a:stretch/>
        </p:blipFill>
        <p:spPr>
          <a:xfrm>
            <a:off x="7200000" y="363387"/>
            <a:ext cx="1258824" cy="27973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6716"/>
            <a:ext cx="9144000" cy="176784"/>
          </a:xfrm>
          <a:prstGeom prst="rect">
            <a:avLst/>
          </a:prstGeom>
          <a:blipFill>
            <a:blip r:embed="rId18">
              <a:alphaModFix amt="45000"/>
            </a:blip>
            <a:stretch>
              <a:fillRect/>
            </a:stretch>
          </a:blipFill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9999" y="288000"/>
            <a:ext cx="6624000" cy="504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nl-NL"/>
              <a:t>TITELSTIJL VAN MODEL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3" y="936000"/>
            <a:ext cx="6623999" cy="37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44000" y="5004000"/>
            <a:ext cx="1224000" cy="1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600">
                <a:solidFill>
                  <a:schemeClr val="bg1"/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68000" y="5004000"/>
            <a:ext cx="3240000" cy="1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600">
                <a:solidFill>
                  <a:schemeClr val="bg1"/>
                </a:solidFill>
              </a:defRPr>
            </a:lvl1pPr>
          </a:lstStyle>
          <a:p>
            <a:r>
              <a:rPr lang="nl-NL"/>
              <a:t>SIG Javascript to Typescript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80000" y="5004000"/>
            <a:ext cx="144000" cy="1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600">
                <a:solidFill>
                  <a:schemeClr val="bg1"/>
                </a:solidFill>
              </a:defRPr>
            </a:lvl1pPr>
          </a:lstStyle>
          <a:p>
            <a:fld id="{14F1411D-0280-154F-AEAC-4C20B7AA46B2}" type="slidenum">
              <a:rPr lang="nl-NL" smtClean="0"/>
              <a:pPr/>
              <a:t>‹#›</a:t>
            </a:fld>
            <a:endParaRPr lang="nl-NL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244000" y="5004000"/>
            <a:ext cx="0" cy="9000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2555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90" r:id="rId2"/>
    <p:sldLayoutId id="2147483687" r:id="rId3"/>
    <p:sldLayoutId id="2147483674" r:id="rId4"/>
    <p:sldLayoutId id="2147483689" r:id="rId5"/>
    <p:sldLayoutId id="2147483686" r:id="rId6"/>
    <p:sldLayoutId id="2147483677" r:id="rId7"/>
    <p:sldLayoutId id="2147483681" r:id="rId8"/>
    <p:sldLayoutId id="2147483691" r:id="rId9"/>
    <p:sldLayoutId id="2147483682" r:id="rId10"/>
    <p:sldLayoutId id="2147483680" r:id="rId11"/>
    <p:sldLayoutId id="2147483684" r:id="rId12"/>
    <p:sldLayoutId id="2147483685" r:id="rId13"/>
    <p:sldLayoutId id="2147483688" r:id="rId14"/>
  </p:sldLayoutIdLst>
  <p:transition spd="slow">
    <p:push dir="u"/>
  </p:transition>
  <p:hf hd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18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80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180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180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180000" algn="l" defTabSz="6858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5400000" y="1548000"/>
            <a:ext cx="3024000" cy="3024000"/>
          </a:xfrm>
        </p:spPr>
        <p:txBody>
          <a:bodyPr anchor="t">
            <a:normAutofit/>
          </a:bodyPr>
          <a:lstStyle/>
          <a:p>
            <a:r>
              <a:rPr lang="nl-NL" sz="1500" i="1"/>
              <a:t>SIG VAKGROEP Integration</a:t>
            </a:r>
            <a:br>
              <a:rPr lang="nl-NL" sz="2000" i="1"/>
            </a:br>
            <a:br>
              <a:rPr lang="nl-NL" sz="2000" i="1"/>
            </a:br>
            <a:r>
              <a:rPr lang="nl-NL" sz="2400"/>
              <a:t>Javascript </a:t>
            </a:r>
            <a:r>
              <a:rPr lang="nl-NL" sz="2400" err="1"/>
              <a:t>to</a:t>
            </a:r>
            <a:r>
              <a:rPr lang="nl-NL" sz="2400"/>
              <a:t> Typescript</a:t>
            </a:r>
            <a:br>
              <a:rPr lang="nl-NL" sz="2000" i="1"/>
            </a:br>
            <a:br>
              <a:rPr lang="nl-NL" sz="2000" i="1"/>
            </a:br>
            <a:r>
              <a:rPr lang="nl-NL" sz="1500" i="1"/>
              <a:t>Niels </a:t>
            </a:r>
            <a:r>
              <a:rPr lang="nl-NL" sz="1500" i="1" err="1"/>
              <a:t>Daalhuisen</a:t>
            </a:r>
            <a:br>
              <a:rPr lang="nl-NL" sz="1500" i="1"/>
            </a:br>
            <a:r>
              <a:rPr lang="nl-NL" sz="1500" i="1"/>
              <a:t>Henk Jan van Wijk</a:t>
            </a:r>
            <a:br>
              <a:rPr lang="nl-NL" sz="1500" i="1"/>
            </a:br>
            <a:r>
              <a:rPr lang="nl-NL" sz="1500" i="1"/>
              <a:t>Jeroen Rijnboutt</a:t>
            </a: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AC9CE07-8E67-C226-68E6-C2B4B5EB8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680" y="2922105"/>
            <a:ext cx="1528141" cy="1528141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F3126D88-5115-0260-2BEC-51541FF9D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566" y="1125607"/>
            <a:ext cx="1528141" cy="1528141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A6AC121B-98C7-FED9-6BB5-9F2AFD594B34}"/>
              </a:ext>
            </a:extLst>
          </p:cNvPr>
          <p:cNvCxnSpPr>
            <a:cxnSpLocks/>
          </p:cNvCxnSpPr>
          <p:nvPr/>
        </p:nvCxnSpPr>
        <p:spPr>
          <a:xfrm>
            <a:off x="2042439" y="1736863"/>
            <a:ext cx="1690894" cy="1095789"/>
          </a:xfrm>
          <a:prstGeom prst="curvedConnector2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0599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27582-34E1-C59D-F482-FAB0A4B43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Javascript to Typescript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95C91-615D-EF28-5405-182D5B1F5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-179705"/>
            <a:r>
              <a:rPr lang="en-NL" dirty="0"/>
              <a:t>Preparation</a:t>
            </a:r>
            <a:endParaRPr lang="en-US" dirty="0"/>
          </a:p>
          <a:p>
            <a:pPr marL="359410" lvl="1" indent="-179705"/>
            <a:r>
              <a:rPr lang="en-NL" dirty="0"/>
              <a:t>De</a:t>
            </a:r>
            <a:r>
              <a:rPr lang="en-US" dirty="0"/>
              <a:t>c</a:t>
            </a:r>
            <a:r>
              <a:rPr lang="en-NL" dirty="0"/>
              <a:t>ide initially which type checking options you want to enable, some will have more impact in the migration than others like ‘</a:t>
            </a:r>
            <a:r>
              <a:rPr lang="en-GB" b="0" dirty="0" err="1">
                <a:solidFill>
                  <a:srgbClr val="7EE787"/>
                </a:solidFill>
                <a:effectLst/>
                <a:latin typeface="JetBrains Mono"/>
              </a:rPr>
              <a:t>noImplicitAny</a:t>
            </a:r>
            <a:r>
              <a:rPr lang="en-NL" dirty="0"/>
              <a:t>’</a:t>
            </a:r>
            <a:endParaRPr lang="en-NL" dirty="0">
              <a:cs typeface="Arial"/>
            </a:endParaRPr>
          </a:p>
          <a:p>
            <a:pPr marL="359410" lvl="1" indent="-179705"/>
            <a:r>
              <a:rPr lang="en-NL" dirty="0"/>
              <a:t>Which type of code style (eslint) are you using</a:t>
            </a:r>
            <a:endParaRPr lang="en-NL" dirty="0">
              <a:cs typeface="Arial" panose="020B0604020202020204"/>
            </a:endParaRPr>
          </a:p>
          <a:p>
            <a:pPr marL="539750" lvl="2" indent="-179705"/>
            <a:r>
              <a:rPr lang="en-NL" dirty="0"/>
              <a:t>Find the typescript variant</a:t>
            </a:r>
            <a:endParaRPr lang="en-NL" dirty="0">
              <a:cs typeface="Arial" panose="020B0604020202020204"/>
            </a:endParaRPr>
          </a:p>
          <a:p>
            <a:pPr marL="359410" lvl="1" indent="-179705"/>
            <a:r>
              <a:rPr lang="en-NL" dirty="0"/>
              <a:t>Make a list of the default changes you need to make to every file:</a:t>
            </a:r>
            <a:endParaRPr lang="en-NL" dirty="0">
              <a:cs typeface="Arial" panose="020B0604020202020204"/>
            </a:endParaRPr>
          </a:p>
          <a:p>
            <a:pPr marL="539750" lvl="2" indent="-179705"/>
            <a:r>
              <a:rPr lang="en-GB" dirty="0"/>
              <a:t>L</a:t>
            </a:r>
            <a:r>
              <a:rPr lang="en-NL" dirty="0"/>
              <a:t>ist of modules to install</a:t>
            </a:r>
            <a:endParaRPr lang="en-NL" dirty="0">
              <a:cs typeface="Arial" panose="020B0604020202020204"/>
            </a:endParaRPr>
          </a:p>
          <a:p>
            <a:pPr marL="539750" lvl="2" indent="-179705"/>
            <a:r>
              <a:rPr lang="en-NL" dirty="0"/>
              <a:t>List of modules to uninstall</a:t>
            </a:r>
            <a:endParaRPr lang="en-NL" dirty="0">
              <a:cs typeface="Arial" panose="020B0604020202020204"/>
            </a:endParaRPr>
          </a:p>
          <a:p>
            <a:pPr marL="539750" lvl="2" indent="-179705"/>
            <a:r>
              <a:rPr lang="en-NL" dirty="0"/>
              <a:t>Updates to package.json</a:t>
            </a:r>
            <a:endParaRPr lang="en-NL" dirty="0">
              <a:cs typeface="Arial" panose="020B0604020202020204"/>
            </a:endParaRPr>
          </a:p>
          <a:p>
            <a:pPr marL="539750" lvl="2" indent="-179705"/>
            <a:r>
              <a:rPr lang="en-NL" dirty="0"/>
              <a:t>Test framework configuration</a:t>
            </a:r>
            <a:endParaRPr lang="en-NL" dirty="0">
              <a:cs typeface="Arial" panose="020B0604020202020204"/>
            </a:endParaRPr>
          </a:p>
          <a:p>
            <a:pPr marL="539750" lvl="2" indent="-179705"/>
            <a:r>
              <a:rPr lang="en-NL" dirty="0"/>
              <a:t>ES Lint configuration</a:t>
            </a:r>
          </a:p>
          <a:p>
            <a:pPr marL="359750" lvl="1" indent="-179705"/>
            <a:r>
              <a:rPr lang="en-NL">
                <a:cs typeface="Arial" panose="020B0604020202020204"/>
              </a:rPr>
              <a:t>Decide if you want to keep using commonJS or switch to ESM (ECMAScript modules)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65304-93C4-7EFB-70E2-4B0293BD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10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94774-A1E4-BB8E-4FB8-6B1DFB331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</p:spTree>
    <p:extLst>
      <p:ext uri="{BB962C8B-B14F-4D97-AF65-F5344CB8AC3E}">
        <p14:creationId xmlns:p14="http://schemas.microsoft.com/office/powerpoint/2010/main" val="378370817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CCDE-35D8-9519-60E2-1198899BB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Javascript to Typescript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6C123-11B0-AD69-2A0C-09AA00620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/>
              <a:t>Check for the used modules in your Javascript project if the module is already supplied with </a:t>
            </a:r>
            <a:r>
              <a:rPr lang="en-US"/>
              <a:t>@</a:t>
            </a:r>
            <a:r>
              <a:rPr lang="en-NL"/>
              <a:t>types or you need to import them </a:t>
            </a:r>
            <a:r>
              <a:rPr lang="en-GB"/>
              <a:t>separately </a:t>
            </a:r>
            <a:r>
              <a:rPr lang="en-NL"/>
              <a:t>:</a:t>
            </a:r>
          </a:p>
          <a:p>
            <a:pPr lvl="1"/>
            <a:r>
              <a:rPr lang="en-NL"/>
              <a:t>navigate to npmjs.com and search for your used modules</a:t>
            </a:r>
          </a:p>
          <a:p>
            <a:pPr lvl="1"/>
            <a:r>
              <a:rPr lang="en-NL"/>
              <a:t>Check the icon after the name of the module</a:t>
            </a:r>
          </a:p>
          <a:p>
            <a:pPr lvl="2"/>
            <a:r>
              <a:rPr lang="en-NL"/>
              <a:t>Already included:</a:t>
            </a:r>
          </a:p>
          <a:p>
            <a:pPr lvl="2"/>
            <a:r>
              <a:rPr lang="en-NL"/>
              <a:t>Sep</a:t>
            </a:r>
            <a:r>
              <a:rPr lang="en-GB"/>
              <a:t>a</a:t>
            </a:r>
            <a:r>
              <a:rPr lang="en-NL"/>
              <a:t>rate type definition: </a:t>
            </a:r>
          </a:p>
          <a:p>
            <a:endParaRPr lang="en-NL"/>
          </a:p>
          <a:p>
            <a:pPr lvl="1"/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2993C-FE1E-70C5-7893-181F8D490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11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EA831-220C-E4DA-2440-1D26354D3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160EB7-0358-DA83-D310-AA1EA62F5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05" y="2054901"/>
            <a:ext cx="762000" cy="25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FA181F-6F05-CB9F-7514-206A26145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5305" y="2330450"/>
            <a:ext cx="6096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43552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6FA3-66FE-FFEF-52F0-50D904F5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Javascript to Typescript -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0D634-27CE-7055-ABAA-BCFDDA85A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3" y="936000"/>
            <a:ext cx="6623999" cy="1243435"/>
          </a:xfrm>
        </p:spPr>
        <p:txBody>
          <a:bodyPr/>
          <a:lstStyle/>
          <a:p>
            <a:r>
              <a:rPr lang="en-NL" dirty="0"/>
              <a:t>Initial steps:</a:t>
            </a:r>
          </a:p>
          <a:p>
            <a:pPr marL="522900" lvl="1" indent="-342900">
              <a:buFont typeface="+mj-lt"/>
              <a:buAutoNum type="arabicPeriod"/>
            </a:pPr>
            <a:r>
              <a:rPr lang="en-NL" dirty="0"/>
              <a:t>Install typescript and node types: </a:t>
            </a:r>
            <a:r>
              <a:rPr lang="en-GB" sz="1100" dirty="0" err="1">
                <a:solidFill>
                  <a:srgbClr val="181A1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npm</a:t>
            </a:r>
            <a:r>
              <a:rPr lang="en-GB" sz="1100" dirty="0">
                <a:solidFill>
                  <a:srgbClr val="181A1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100" dirty="0" err="1">
                <a:solidFill>
                  <a:srgbClr val="181A1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100" dirty="0">
                <a:solidFill>
                  <a:srgbClr val="181A1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-D typescript @types/node@16</a:t>
            </a:r>
          </a:p>
          <a:p>
            <a:pPr marL="522900" lvl="1" indent="-342900">
              <a:buFont typeface="+mj-lt"/>
              <a:buAutoNum type="arabicPeriod"/>
            </a:pPr>
            <a:r>
              <a:rPr lang="en-GB" dirty="0">
                <a:solidFill>
                  <a:srgbClr val="181A1C"/>
                </a:solidFill>
                <a:cs typeface="Consolas" panose="020B0609020204030204" pitchFamily="49" charset="0"/>
              </a:rPr>
              <a:t>Initialize typescript project: </a:t>
            </a:r>
            <a:r>
              <a:rPr lang="en-GB" sz="1100" dirty="0" err="1">
                <a:solidFill>
                  <a:srgbClr val="181A1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npx</a:t>
            </a:r>
            <a:r>
              <a:rPr lang="en-GB" sz="1100" dirty="0">
                <a:solidFill>
                  <a:srgbClr val="181A1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100" dirty="0" err="1">
                <a:solidFill>
                  <a:srgbClr val="181A1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tsc</a:t>
            </a:r>
            <a:r>
              <a:rPr lang="en-GB" sz="1100" dirty="0">
                <a:solidFill>
                  <a:srgbClr val="181A1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</a:t>
            </a:r>
            <a:r>
              <a:rPr lang="en-GB" sz="1100" dirty="0" err="1">
                <a:solidFill>
                  <a:srgbClr val="181A1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endParaRPr lang="en-NL" sz="1100" dirty="0">
              <a:solidFill>
                <a:srgbClr val="181A1C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22900" lvl="1" indent="-342900">
              <a:buFont typeface="+mj-lt"/>
              <a:buAutoNum type="arabicPeriod"/>
            </a:pPr>
            <a:r>
              <a:rPr lang="en-GB" dirty="0">
                <a:solidFill>
                  <a:srgbClr val="181A1C"/>
                </a:solidFill>
                <a:effectLst/>
                <a:cs typeface="Consolas" panose="020B0609020204030204" pitchFamily="49" charset="0"/>
              </a:rPr>
              <a:t>Update generated </a:t>
            </a:r>
            <a:r>
              <a:rPr lang="en-GB" dirty="0" err="1">
                <a:solidFill>
                  <a:srgbClr val="181A1C"/>
                </a:solidFill>
                <a:effectLst/>
                <a:cs typeface="Consolas" panose="020B0609020204030204" pitchFamily="49" charset="0"/>
              </a:rPr>
              <a:t>tsconfig.json</a:t>
            </a:r>
            <a:endParaRPr lang="en-GB" dirty="0">
              <a:solidFill>
                <a:srgbClr val="181A1C"/>
              </a:solidFill>
              <a:effectLst/>
              <a:cs typeface="Consolas" panose="020B0609020204030204" pitchFamily="49" charset="0"/>
            </a:endParaRPr>
          </a:p>
          <a:p>
            <a:pPr marL="180000" lvl="1" indent="0">
              <a:buNone/>
            </a:pPr>
            <a:r>
              <a:rPr lang="en-GB" dirty="0">
                <a:solidFill>
                  <a:srgbClr val="181A1C"/>
                </a:solidFill>
                <a:cs typeface="Consolas" panose="020B0609020204030204" pitchFamily="49" charset="0"/>
              </a:rPr>
              <a:t>	</a:t>
            </a:r>
            <a:endParaRPr lang="en-GB" dirty="0">
              <a:solidFill>
                <a:srgbClr val="181A1C"/>
              </a:solidFill>
              <a:effectLst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56ACC-A6F3-BBC5-9CA1-4FDBB8AB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12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22429-648F-7275-4F12-4185E7B9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</p:spTree>
    <p:extLst>
      <p:ext uri="{BB962C8B-B14F-4D97-AF65-F5344CB8AC3E}">
        <p14:creationId xmlns:p14="http://schemas.microsoft.com/office/powerpoint/2010/main" val="279555430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6FA3-66FE-FFEF-52F0-50D904F5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Javascript to Typescript -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56ACC-A6F3-BBC5-9CA1-4FDBB8AB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13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22429-648F-7275-4F12-4185E7B9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5548A8-546A-EC37-7D8A-086F81335B1C}"/>
              </a:ext>
            </a:extLst>
          </p:cNvPr>
          <p:cNvSpPr txBox="1"/>
          <p:nvPr/>
        </p:nvSpPr>
        <p:spPr>
          <a:xfrm>
            <a:off x="719999" y="752102"/>
            <a:ext cx="7425203" cy="42934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Language and Environment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"target"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"es2021"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"lib"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[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"ES2021"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],</a:t>
            </a:r>
          </a:p>
          <a:p>
            <a:r>
              <a:rPr lang="en-NL" sz="900" dirty="0"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</a:p>
          <a:p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Modules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"module"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commonjs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</a:t>
            </a:r>
            <a:r>
              <a:rPr lang="en-GB" sz="900" b="0" dirty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commonjs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GB" sz="900" b="0" dirty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nodenext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(ESM)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rootDir</a:t>
            </a:r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"./"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Specify the root folder within your source files.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moduleResolution</a:t>
            </a:r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"node"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node (commons) or </a:t>
            </a:r>
            <a:r>
              <a:rPr lang="en-GB" sz="900" b="0" dirty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nodenext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(ESM)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NL" sz="900" dirty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</a:p>
          <a:p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Emit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"declaration": true, /* Generate .</a:t>
            </a:r>
            <a:r>
              <a:rPr lang="en-GB" sz="900" b="0" dirty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d.ts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files from TypeScript and JavaScript files in your project.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"</a:t>
            </a:r>
            <a:r>
              <a:rPr lang="en-GB" sz="900" b="0" dirty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sourceMap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": true, /* Create source map files for emitted JavaScript files.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outDir</a:t>
            </a:r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dist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Specify an output folder for all emitted files.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NL" sz="900" dirty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</a:p>
          <a:p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Interop Constraints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esModuleInterop</a:t>
            </a:r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Emit additional JavaScript to ease support for importing </a:t>
            </a:r>
            <a:r>
              <a:rPr lang="en-GB" sz="900" b="0" dirty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CommonJS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modules. This enables '</a:t>
            </a:r>
            <a:r>
              <a:rPr lang="en-GB" sz="900" b="0" dirty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allowSyntheticDefaultImports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 for type compatibility.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forceConsistentCasingInFileNames</a:t>
            </a:r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Ensure that casing is correct in imports.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b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Type Checking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"strict"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Enable all strict type-checking options.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noImplicitAny</a:t>
            </a:r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Enable error reporting for expressions and declarations with an implied 'any' type.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strictNullChecks</a:t>
            </a:r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When type checking, take into account 'null' and 'undefined'. */</a:t>
            </a: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noUnusedLocals</a:t>
            </a:r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Enable error reporting when local variables aren't read.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noUnusedParameters</a:t>
            </a:r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Raise an error when a function parameter isn't read. */</a:t>
            </a:r>
          </a:p>
          <a:p>
            <a:r>
              <a:rPr lang="en-GB" sz="900" dirty="0">
                <a:solidFill>
                  <a:srgbClr val="8B949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Completeness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skipDefaultLibCheck</a:t>
            </a:r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Skip type checking .</a:t>
            </a:r>
            <a:r>
              <a:rPr lang="en-GB" sz="900" b="0" dirty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d.ts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files that are included with TypeScript.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skipLibCheck</a:t>
            </a:r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 Skip type checking all .</a:t>
            </a:r>
            <a:r>
              <a:rPr lang="en-GB" sz="900" b="0" dirty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d.ts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files.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NL" sz="900" dirty="0" err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105CBF-2B89-C111-0ACE-45EF67C90326}"/>
              </a:ext>
            </a:extLst>
          </p:cNvPr>
          <p:cNvSpPr txBox="1"/>
          <p:nvPr/>
        </p:nvSpPr>
        <p:spPr>
          <a:xfrm>
            <a:off x="7850111" y="4671922"/>
            <a:ext cx="1003778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300" i="1" dirty="0"/>
              <a:t>t</a:t>
            </a:r>
            <a:r>
              <a:rPr lang="en-NL" sz="1300" i="1" dirty="0"/>
              <a:t>sconfig.json</a:t>
            </a:r>
          </a:p>
        </p:txBody>
      </p:sp>
    </p:spTree>
    <p:extLst>
      <p:ext uri="{BB962C8B-B14F-4D97-AF65-F5344CB8AC3E}">
        <p14:creationId xmlns:p14="http://schemas.microsoft.com/office/powerpoint/2010/main" val="138796618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6FA3-66FE-FFEF-52F0-50D904F5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Javascript to Typescript -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0D634-27CE-7055-ABAA-BCFDDA85A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3" y="936001"/>
            <a:ext cx="6623999" cy="1793450"/>
          </a:xfrm>
        </p:spPr>
        <p:txBody>
          <a:bodyPr/>
          <a:lstStyle/>
          <a:p>
            <a:r>
              <a:rPr lang="en-NL" dirty="0"/>
              <a:t>Initial steps:</a:t>
            </a:r>
          </a:p>
          <a:p>
            <a:pPr marL="522900" lvl="1" indent="-342900">
              <a:buFont typeface="+mj-lt"/>
              <a:buAutoNum type="arabicPeriod" startAt="4"/>
            </a:pPr>
            <a:r>
              <a:rPr lang="en-NL" dirty="0"/>
              <a:t>For eslint: </a:t>
            </a:r>
            <a:r>
              <a:rPr lang="en-NL" sz="1100" dirty="0">
                <a:latin typeface="Consolas" panose="020B0609020204030204" pitchFamily="49" charset="0"/>
                <a:cs typeface="Consolas" panose="020B0609020204030204" pitchFamily="49" charset="0"/>
              </a:rPr>
              <a:t>npm i -D eslint 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@typescript-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eslint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eslint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-plugin @typescript-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eslint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/parser</a:t>
            </a:r>
          </a:p>
          <a:p>
            <a:pPr marL="522900" lvl="1" indent="-342900">
              <a:buFont typeface="+mj-lt"/>
              <a:buAutoNum type="arabicPeriod" startAt="4"/>
            </a:pPr>
            <a:r>
              <a:rPr lang="en-GB" dirty="0"/>
              <a:t>When using standard coding style: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npm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-D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eslint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-config-standard-with-typescript</a:t>
            </a:r>
          </a:p>
          <a:p>
            <a:pPr marL="522900" lvl="1" indent="-342900">
              <a:buFont typeface="+mj-lt"/>
              <a:buAutoNum type="arabicPeriod" startAt="4"/>
            </a:pPr>
            <a:r>
              <a:rPr lang="en-GB" dirty="0"/>
              <a:t>Update .</a:t>
            </a:r>
            <a:r>
              <a:rPr lang="en-GB" dirty="0" err="1"/>
              <a:t>eslintrc</a:t>
            </a:r>
            <a:r>
              <a:rPr lang="en-GB" dirty="0"/>
              <a:t> file:</a:t>
            </a:r>
          </a:p>
          <a:p>
            <a:pPr marL="0" indent="0">
              <a:buNone/>
            </a:pPr>
            <a:br>
              <a:rPr lang="en-GB" dirty="0"/>
            </a:br>
            <a:endParaRPr lang="en-GB" dirty="0"/>
          </a:p>
          <a:p>
            <a:pPr marL="180000" lvl="1" indent="0">
              <a:buNone/>
            </a:pPr>
            <a:endParaRPr lang="en-GB" dirty="0"/>
          </a:p>
          <a:p>
            <a:pPr lvl="1"/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56ACC-A6F3-BBC5-9CA1-4FDBB8AB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14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22429-648F-7275-4F12-4185E7B9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053687-6DBA-1BF1-69A1-B89616CA1A74}"/>
              </a:ext>
            </a:extLst>
          </p:cNvPr>
          <p:cNvSpPr txBox="1"/>
          <p:nvPr/>
        </p:nvSpPr>
        <p:spPr>
          <a:xfrm>
            <a:off x="1215406" y="2684005"/>
            <a:ext cx="6713188" cy="15234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"extends"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[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eslint:recommended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"plugin:@typescript-</a:t>
            </a:r>
            <a:r>
              <a:rPr lang="en-GB" sz="900" b="0" dirty="0" err="1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eslint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/recommended"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],</a:t>
            </a: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"env"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"node"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"jest"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},</a:t>
            </a: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"rules"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GB" sz="900" b="0" dirty="0">
                <a:solidFill>
                  <a:srgbClr val="7EE78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"indent"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[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"error"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86513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6FA3-66FE-FFEF-52F0-50D904F5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Javascript to Typescript -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0D634-27CE-7055-ABAA-BCFDDA85A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Update file extension from .</a:t>
            </a:r>
            <a:r>
              <a:rPr lang="en-GB" dirty="0" err="1"/>
              <a:t>js</a:t>
            </a:r>
            <a:r>
              <a:rPr lang="en-GB" dirty="0"/>
              <a:t> to .</a:t>
            </a:r>
            <a:r>
              <a:rPr lang="en-GB" dirty="0" err="1"/>
              <a:t>ts</a:t>
            </a:r>
            <a:r>
              <a:rPr lang="en-GB" dirty="0"/>
              <a:t> for all source files</a:t>
            </a:r>
          </a:p>
          <a:p>
            <a:endParaRPr lang="en-GB" dirty="0"/>
          </a:p>
          <a:p>
            <a:r>
              <a:rPr lang="en-GB" dirty="0"/>
              <a:t>Start updating files:</a:t>
            </a:r>
          </a:p>
          <a:p>
            <a:pPr lvl="1"/>
            <a:r>
              <a:rPr lang="en-GB" dirty="0"/>
              <a:t>Convert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x = require(‘…’) </a:t>
            </a:r>
            <a:r>
              <a:rPr lang="en-GB" dirty="0"/>
              <a:t>to import statements: 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import x from ‘…’ </a:t>
            </a:r>
            <a:r>
              <a:rPr lang="en-GB" dirty="0"/>
              <a:t>for local imports or modules with type definitions </a:t>
            </a:r>
          </a:p>
          <a:p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module.exports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= {} </a:t>
            </a:r>
            <a:r>
              <a:rPr lang="en-GB" dirty="0">
                <a:sym typeface="Wingdings" pitchFamily="2" charset="2"/>
              </a:rPr>
              <a:t> export each function separately</a:t>
            </a:r>
          </a:p>
          <a:p>
            <a:r>
              <a:rPr lang="en-GB" dirty="0">
                <a:sym typeface="Wingdings" pitchFamily="2" charset="2"/>
              </a:rPr>
              <a:t>Add types to all functions</a:t>
            </a:r>
          </a:p>
          <a:p>
            <a:pPr lvl="1"/>
            <a:r>
              <a:rPr lang="en-GB" dirty="0">
                <a:sym typeface="Wingdings" pitchFamily="2" charset="2"/>
              </a:rPr>
              <a:t>If </a:t>
            </a:r>
            <a:r>
              <a:rPr lang="en-GB" dirty="0" err="1">
                <a:sym typeface="Wingdings" pitchFamily="2" charset="2"/>
              </a:rPr>
              <a:t>JSDoc</a:t>
            </a:r>
            <a:r>
              <a:rPr lang="en-GB" dirty="0">
                <a:sym typeface="Wingdings" pitchFamily="2" charset="2"/>
              </a:rPr>
              <a:t> is available, you already have (most of) the type definitions</a:t>
            </a:r>
          </a:p>
          <a:p>
            <a:pPr lvl="1"/>
            <a:r>
              <a:rPr lang="en-GB" dirty="0">
                <a:sym typeface="Wingdings" pitchFamily="2" charset="2"/>
              </a:rPr>
              <a:t>Functions with using object deconstruction for parameters:</a:t>
            </a:r>
          </a:p>
          <a:p>
            <a:pPr lvl="2"/>
            <a:r>
              <a:rPr lang="en-GB" dirty="0">
                <a:sym typeface="Wingdings" pitchFamily="2" charset="2"/>
              </a:rPr>
              <a:t>Add a type for the param object (which does not need to be exported)</a:t>
            </a:r>
          </a:p>
          <a:p>
            <a:pPr lvl="1"/>
            <a:r>
              <a:rPr lang="en-GB" dirty="0">
                <a:sym typeface="Wingdings" pitchFamily="2" charset="2"/>
              </a:rPr>
              <a:t>Typing try catch: 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try {…} catch (error: any) {…}</a:t>
            </a:r>
            <a:r>
              <a:rPr lang="en-GB" dirty="0">
                <a:sym typeface="Wingdings" pitchFamily="2" charset="2"/>
              </a:rPr>
              <a:t> or use type guards and set the type of 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error</a:t>
            </a:r>
            <a:r>
              <a:rPr lang="en-GB" dirty="0">
                <a:sym typeface="Wingdings" pitchFamily="2" charset="2"/>
              </a:rPr>
              <a:t> to 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unknown</a:t>
            </a:r>
            <a:endParaRPr lang="en-GB" dirty="0">
              <a:latin typeface="Consolas" panose="020B0609020204030204" pitchFamily="49" charset="0"/>
              <a:cs typeface="Consolas" panose="020B0609020204030204" pitchFamily="49" charset="0"/>
              <a:sym typeface="Wingdings" pitchFamily="2" charset="2"/>
            </a:endParaRPr>
          </a:p>
          <a:p>
            <a:pPr lvl="1"/>
            <a:endParaRPr lang="en-GB" sz="1100" dirty="0">
              <a:latin typeface="Consolas" panose="020B0609020204030204" pitchFamily="49" charset="0"/>
              <a:cs typeface="Consolas" panose="020B0609020204030204" pitchFamily="49" charset="0"/>
              <a:sym typeface="Wingdings" pitchFamily="2" charset="2"/>
            </a:endParaRPr>
          </a:p>
          <a:p>
            <a:endParaRPr lang="en-GB" dirty="0"/>
          </a:p>
          <a:p>
            <a:pPr lvl="1"/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56ACC-A6F3-BBC5-9CA1-4FDBB8AB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15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22429-648F-7275-4F12-4185E7B9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</p:spTree>
    <p:extLst>
      <p:ext uri="{BB962C8B-B14F-4D97-AF65-F5344CB8AC3E}">
        <p14:creationId xmlns:p14="http://schemas.microsoft.com/office/powerpoint/2010/main" val="33485857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6FA3-66FE-FFEF-52F0-50D904F5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Javascript to Typescript -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56ACC-A6F3-BBC5-9CA1-4FDBB8AB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16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22429-648F-7275-4F12-4185E7B9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DACAAD-8783-42F0-9494-09DEB217C481}"/>
              </a:ext>
            </a:extLst>
          </p:cNvPr>
          <p:cNvSpPr txBox="1"/>
          <p:nvPr/>
        </p:nvSpPr>
        <p:spPr>
          <a:xfrm>
            <a:off x="525127" y="2744649"/>
            <a:ext cx="7292244" cy="200054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GetDeviceByPrimaryKeyParams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/** the primary key of the device */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deviceId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/** The function configuration settings */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pgconfig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ApplicationConfiguration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/** reference to context.log for logging */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logcontext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Logger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}</a:t>
            </a: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* Retrieve device using the primary key and return the manufacturerDeviceId from that device.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*/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export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async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function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D2A8FF"/>
                </a:solidFill>
                <a:effectLst/>
                <a:latin typeface="Consolas"/>
                <a:cs typeface="Consolas" panose="020B0609020204030204" pitchFamily="49" charset="0"/>
              </a:rPr>
              <a:t>getDeviceByPrimaryKey</a:t>
            </a:r>
            <a:r>
              <a:rPr lang="en-GB" sz="900">
                <a:solidFill>
                  <a:srgbClr val="C9D1D9"/>
                </a:solidFill>
                <a:latin typeface="Consolas"/>
                <a:cs typeface="Consolas" panose="020B0609020204030204" pitchFamily="49" charset="0"/>
              </a:rPr>
              <a:t>({ </a:t>
            </a:r>
            <a:r>
              <a:rPr lang="en-GB" sz="900">
                <a:solidFill>
                  <a:srgbClr val="FFA657"/>
                </a:solidFill>
                <a:latin typeface="Consolas"/>
                <a:cs typeface="Consolas" panose="020B0609020204030204" pitchFamily="49" charset="0"/>
              </a:rPr>
              <a:t>deviceId</a:t>
            </a:r>
            <a:r>
              <a:rPr lang="en-GB" sz="900">
                <a:solidFill>
                  <a:srgbClr val="C9D1D9"/>
                </a:solidFill>
                <a:latin typeface="Consolas"/>
                <a:cs typeface="Consolas" panose="020B0609020204030204" pitchFamily="49" charset="0"/>
              </a:rPr>
              <a:t>, </a:t>
            </a:r>
            <a:r>
              <a:rPr lang="en-GB" sz="900">
                <a:solidFill>
                  <a:srgbClr val="FFA657"/>
                </a:solidFill>
                <a:latin typeface="Consolas"/>
                <a:cs typeface="Consolas" panose="020B0609020204030204" pitchFamily="49" charset="0"/>
              </a:rPr>
              <a:t>pgconfig</a:t>
            </a:r>
            <a:r>
              <a:rPr lang="en-GB" sz="900">
                <a:solidFill>
                  <a:srgbClr val="C9D1D9"/>
                </a:solidFill>
                <a:latin typeface="Consolas"/>
                <a:cs typeface="Consolas" panose="020B0609020204030204" pitchFamily="49" charset="0"/>
              </a:rPr>
              <a:t>, </a:t>
            </a:r>
            <a:r>
              <a:rPr lang="en-GB" sz="900">
                <a:solidFill>
                  <a:srgbClr val="FFA657"/>
                </a:solidFill>
                <a:latin typeface="Consolas"/>
                <a:cs typeface="Consolas" panose="020B0609020204030204" pitchFamily="49" charset="0"/>
              </a:rPr>
              <a:t>logcontext</a:t>
            </a:r>
            <a:r>
              <a:rPr lang="en-GB" sz="900">
                <a:solidFill>
                  <a:srgbClr val="C9D1D9"/>
                </a:solidFill>
                <a:latin typeface="Consolas"/>
                <a:cs typeface="Consolas" panose="020B0609020204030204" pitchFamily="49" charset="0"/>
              </a:rPr>
              <a:t> }</a:t>
            </a:r>
            <a:r>
              <a:rPr lang="en-GB" sz="900">
                <a:solidFill>
                  <a:srgbClr val="FF7B72"/>
                </a:solidFill>
                <a:latin typeface="Consolas"/>
                <a:cs typeface="Consolas" panose="020B0609020204030204" pitchFamily="49" charset="0"/>
              </a:rPr>
              <a:t>:</a:t>
            </a:r>
            <a:r>
              <a:rPr lang="en-GB" sz="900">
                <a:solidFill>
                  <a:srgbClr val="C9D1D9"/>
                </a:solidFill>
                <a:latin typeface="Consolas"/>
                <a:cs typeface="Consolas" panose="020B0609020204030204" pitchFamily="49" charset="0"/>
              </a:rPr>
              <a:t> </a:t>
            </a:r>
          </a:p>
          <a:p>
            <a:r>
              <a:rPr lang="en-GB" sz="900">
                <a:solidFill>
                  <a:srgbClr val="C9D1D9"/>
                </a:solidFill>
                <a:latin typeface="Consolas"/>
                <a:cs typeface="Consolas" panose="020B0609020204030204" pitchFamily="49" charset="0"/>
              </a:rPr>
              <a:t>  </a:t>
            </a:r>
            <a:r>
              <a:rPr lang="en-GB" sz="900">
                <a:solidFill>
                  <a:srgbClr val="FFA657"/>
                </a:solidFill>
                <a:latin typeface="Consolas"/>
                <a:cs typeface="Consolas" panose="020B0609020204030204" pitchFamily="49" charset="0"/>
              </a:rPr>
              <a:t>GetDeviceByPrimaryKeyParams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)</a:t>
            </a:r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: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79C0FF"/>
                </a:solidFill>
                <a:effectLst/>
                <a:latin typeface="Consolas"/>
                <a:cs typeface="Consolas" panose="020B0609020204030204" pitchFamily="49" charset="0"/>
              </a:rPr>
              <a:t>Promise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&lt;</a:t>
            </a:r>
            <a:r>
              <a:rPr lang="en-GB" sz="900" b="0">
                <a:solidFill>
                  <a:srgbClr val="79C0FF"/>
                </a:solidFill>
                <a:effectLst/>
                <a:latin typeface="Consolas"/>
                <a:cs typeface="Consolas" panose="020B0609020204030204" pitchFamily="49" charset="0"/>
              </a:rPr>
              <a:t>string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&gt; {</a:t>
            </a:r>
            <a:endParaRPr lang="en-GB">
              <a:cs typeface="Arial"/>
            </a:endParaRPr>
          </a:p>
          <a:p>
            <a:endParaRPr lang="en-NL" sz="13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2D065D-6B91-3DE7-0EDC-A1B025517123}"/>
              </a:ext>
            </a:extLst>
          </p:cNvPr>
          <p:cNvSpPr txBox="1"/>
          <p:nvPr/>
        </p:nvSpPr>
        <p:spPr>
          <a:xfrm>
            <a:off x="525127" y="792000"/>
            <a:ext cx="6989176" cy="15234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buNone/>
            </a:pP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 Retrieve device using the primary key and return the </a:t>
            </a:r>
            <a:r>
              <a:rPr lang="en-GB" sz="900" b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manufacturerDeviceId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from that device.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@param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{object}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params</a:t>
            </a:r>
          </a:p>
          <a:p>
            <a:pPr marL="0" indent="0">
              <a:buNone/>
            </a:pP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@param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{string}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params.deviceId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- the primary key of the device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@param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{import("./utils").</a:t>
            </a:r>
            <a:r>
              <a:rPr lang="en-GB" sz="900" b="0" err="1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ApplicationConfiguration</a:t>
            </a:r>
            <a:r>
              <a:rPr lang="en-GB" sz="900" b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params.pgconfig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- The function configuration settings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@param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{object}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params.logcontext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- reference to </a:t>
            </a:r>
            <a:r>
              <a:rPr lang="en-GB" sz="900" b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context.log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for logging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@returns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{Promise&lt;string&gt;}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- </a:t>
            </a:r>
            <a:r>
              <a:rPr lang="en-GB" sz="900" b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manufacturerDeviceId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 err="1">
                <a:solidFill>
                  <a:srgbClr val="D2A8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getDeviceByPrimaryKey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({ </a:t>
            </a:r>
            <a:r>
              <a:rPr lang="en-GB" sz="900" b="0" err="1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deviceId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err="1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pgconfig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b="0" err="1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logcontext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}) {</a:t>
            </a:r>
          </a:p>
          <a:p>
            <a:pPr marL="0" indent="0">
              <a:buNone/>
            </a:pPr>
            <a:r>
              <a:rPr lang="en-GB" sz="900">
                <a:solidFill>
                  <a:srgbClr val="C9D1D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NL" sz="9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8E3E68-2CDB-C002-5964-D2461908C0AF}"/>
              </a:ext>
            </a:extLst>
          </p:cNvPr>
          <p:cNvSpPr txBox="1"/>
          <p:nvPr/>
        </p:nvSpPr>
        <p:spPr>
          <a:xfrm>
            <a:off x="525127" y="2329151"/>
            <a:ext cx="3240001" cy="41549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240001"/>
                      <a:gd name="connsiteY0" fmla="*/ 0 h 415498"/>
                      <a:gd name="connsiteX1" fmla="*/ 3240001 w 3240001"/>
                      <a:gd name="connsiteY1" fmla="*/ 0 h 415498"/>
                      <a:gd name="connsiteX2" fmla="*/ 3240001 w 3240001"/>
                      <a:gd name="connsiteY2" fmla="*/ 415498 h 415498"/>
                      <a:gd name="connsiteX3" fmla="*/ 0 w 3240001"/>
                      <a:gd name="connsiteY3" fmla="*/ 415498 h 415498"/>
                      <a:gd name="connsiteX4" fmla="*/ 0 w 3240001"/>
                      <a:gd name="connsiteY4" fmla="*/ 0 h 415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40001" h="415498" extrusionOk="0">
                        <a:moveTo>
                          <a:pt x="0" y="0"/>
                        </a:moveTo>
                        <a:cubicBezTo>
                          <a:pt x="352469" y="118645"/>
                          <a:pt x="1751590" y="116012"/>
                          <a:pt x="3240001" y="0"/>
                        </a:cubicBezTo>
                        <a:cubicBezTo>
                          <a:pt x="3276414" y="66648"/>
                          <a:pt x="3238599" y="221640"/>
                          <a:pt x="3240001" y="415498"/>
                        </a:cubicBezTo>
                        <a:cubicBezTo>
                          <a:pt x="2653538" y="550098"/>
                          <a:pt x="887246" y="258302"/>
                          <a:pt x="0" y="415498"/>
                        </a:cubicBezTo>
                        <a:cubicBezTo>
                          <a:pt x="32289" y="328275"/>
                          <a:pt x="12801" y="18645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lIns="0" tIns="0" rIns="0" bIns="0" rtlCol="0">
            <a:spAutoFit/>
          </a:bodyPr>
          <a:lstStyle/>
          <a:p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 Logger } 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'@azure/functions'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en-GB" sz="900" b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ApplicationConfiguration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} 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'./utils'</a:t>
            </a:r>
            <a:b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90E06A-9BB3-8A44-9AAF-018DD1DFDCBC}"/>
              </a:ext>
            </a:extLst>
          </p:cNvPr>
          <p:cNvSpPr txBox="1"/>
          <p:nvPr/>
        </p:nvSpPr>
        <p:spPr>
          <a:xfrm>
            <a:off x="525127" y="2744649"/>
            <a:ext cx="4059122" cy="124649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interface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 err="1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GetDeviceByPrimaryKeyParams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/** the primary key of the device */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deviceId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/** The function configuration settings */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pgconfig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 err="1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ApplicationConfiguration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/** reference to </a:t>
            </a:r>
            <a:r>
              <a:rPr lang="en-GB" sz="900" b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context.log</a:t>
            </a:r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for logging */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logcontext</a:t>
            </a:r>
            <a:r>
              <a:rPr lang="en-GB" sz="900" b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GB" sz="900" b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Logger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}</a:t>
            </a:r>
          </a:p>
          <a:p>
            <a:endParaRPr lang="en-NL" sz="900" err="1"/>
          </a:p>
        </p:txBody>
      </p:sp>
    </p:spTree>
    <p:extLst>
      <p:ext uri="{BB962C8B-B14F-4D97-AF65-F5344CB8AC3E}">
        <p14:creationId xmlns:p14="http://schemas.microsoft.com/office/powerpoint/2010/main" val="521203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 animBg="1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6FA3-66FE-FFEF-52F0-50D904F5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Javascript to Typescript -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56ACC-A6F3-BBC5-9CA1-4FDBB8AB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17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22429-648F-7275-4F12-4185E7B9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DACAAD-8783-42F0-9494-09DEB217C481}"/>
              </a:ext>
            </a:extLst>
          </p:cNvPr>
          <p:cNvSpPr txBox="1"/>
          <p:nvPr/>
        </p:nvSpPr>
        <p:spPr>
          <a:xfrm>
            <a:off x="633615" y="3007254"/>
            <a:ext cx="7646385" cy="89255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* Retrieve device using the primary key and return the manufacturerDeviceId from that device.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*/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export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async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function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D2A8FF"/>
                </a:solidFill>
                <a:effectLst/>
                <a:latin typeface="Consolas"/>
                <a:cs typeface="Consolas" panose="020B0609020204030204" pitchFamily="49" charset="0"/>
              </a:rPr>
              <a:t>getDeviceByPrimaryKey</a:t>
            </a:r>
            <a:r>
              <a:rPr lang="en-GB" sz="900">
                <a:solidFill>
                  <a:srgbClr val="C9D1D9"/>
                </a:solidFill>
                <a:latin typeface="Consolas"/>
                <a:cs typeface="Consolas" panose="020B0609020204030204" pitchFamily="49" charset="0"/>
              </a:rPr>
              <a:t>(</a:t>
            </a:r>
            <a:r>
              <a:rPr lang="en-GB" sz="900">
                <a:solidFill>
                  <a:srgbClr val="FFA657"/>
                </a:solidFill>
                <a:latin typeface="Consolas"/>
                <a:cs typeface="Consolas" panose="020B0609020204030204" pitchFamily="49" charset="0"/>
              </a:rPr>
              <a:t>deviceId: string</a:t>
            </a:r>
            <a:r>
              <a:rPr lang="en-GB" sz="900">
                <a:solidFill>
                  <a:srgbClr val="C9D1D9"/>
                </a:solidFill>
                <a:latin typeface="Consolas"/>
                <a:cs typeface="Consolas" panose="020B0609020204030204" pitchFamily="49" charset="0"/>
              </a:rPr>
              <a:t>, </a:t>
            </a:r>
            <a:r>
              <a:rPr lang="en-GB" sz="900">
                <a:solidFill>
                  <a:srgbClr val="FFA657"/>
                </a:solidFill>
                <a:latin typeface="Consolas"/>
                <a:cs typeface="Consolas" panose="020B0609020204030204" pitchFamily="49" charset="0"/>
              </a:rPr>
              <a:t>pgconfig: ApplicationConfiguration</a:t>
            </a:r>
            <a:r>
              <a:rPr lang="en-GB" sz="900">
                <a:solidFill>
                  <a:srgbClr val="C9D1D9"/>
                </a:solidFill>
                <a:latin typeface="Consolas"/>
                <a:cs typeface="Consolas" panose="020B0609020204030204" pitchFamily="49" charset="0"/>
              </a:rPr>
              <a:t>, </a:t>
            </a:r>
            <a:r>
              <a:rPr lang="en-GB" sz="900">
                <a:solidFill>
                  <a:srgbClr val="FFA657"/>
                </a:solidFill>
                <a:latin typeface="Consolas"/>
                <a:cs typeface="Consolas" panose="020B0609020204030204" pitchFamily="49" charset="0"/>
              </a:rPr>
              <a:t>logcontext</a:t>
            </a:r>
            <a:r>
              <a:rPr lang="en-GB" sz="900">
                <a:solidFill>
                  <a:srgbClr val="FF7B72"/>
                </a:solidFill>
                <a:latin typeface="Consolas"/>
                <a:cs typeface="Consolas" panose="020B0609020204030204" pitchFamily="49" charset="0"/>
              </a:rPr>
              <a:t>: Logger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)</a:t>
            </a:r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:</a:t>
            </a:r>
          </a:p>
          <a:p>
            <a:r>
              <a:rPr lang="en-GB" sz="900">
                <a:solidFill>
                  <a:srgbClr val="FF7B72"/>
                </a:solidFill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79C0FF"/>
                </a:solidFill>
                <a:effectLst/>
                <a:latin typeface="Consolas"/>
                <a:cs typeface="Consolas" panose="020B0609020204030204" pitchFamily="49" charset="0"/>
              </a:rPr>
              <a:t>Promise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&lt;</a:t>
            </a:r>
            <a:r>
              <a:rPr lang="en-GB" sz="900" b="0">
                <a:solidFill>
                  <a:srgbClr val="79C0FF"/>
                </a:solidFill>
                <a:effectLst/>
                <a:latin typeface="Consolas"/>
                <a:cs typeface="Consolas" panose="020B0609020204030204" pitchFamily="49" charset="0"/>
              </a:rPr>
              <a:t>string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&gt; {</a:t>
            </a:r>
            <a:endParaRPr lang="en-GB">
              <a:cs typeface="Arial"/>
            </a:endParaRPr>
          </a:p>
          <a:p>
            <a:endParaRPr lang="en-NL" sz="13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6C8384-9F22-85FB-37D1-52758C6F5D4A}"/>
              </a:ext>
            </a:extLst>
          </p:cNvPr>
          <p:cNvSpPr txBox="1"/>
          <p:nvPr/>
        </p:nvSpPr>
        <p:spPr>
          <a:xfrm>
            <a:off x="633615" y="793586"/>
            <a:ext cx="68502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NL" sz="1300"/>
              <a:t>With single named argument: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7D8955-862F-99BC-19EA-A55DD440BB0D}"/>
              </a:ext>
            </a:extLst>
          </p:cNvPr>
          <p:cNvSpPr txBox="1"/>
          <p:nvPr/>
        </p:nvSpPr>
        <p:spPr>
          <a:xfrm>
            <a:off x="633615" y="1142141"/>
            <a:ext cx="7292244" cy="7540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* Retrieve device using the primary key and return the manufacturerDeviceId from that device.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*/</a:t>
            </a:r>
            <a:endParaRPr lang="en-GB" sz="900" b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export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async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function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D2A8FF"/>
                </a:solidFill>
                <a:effectLst/>
                <a:latin typeface="Consolas"/>
                <a:cs typeface="Consolas" panose="020B0609020204030204" pitchFamily="49" charset="0"/>
              </a:rPr>
              <a:t>getDeviceByPrimaryKey</a:t>
            </a:r>
            <a:r>
              <a:rPr lang="en-GB" sz="900">
                <a:solidFill>
                  <a:srgbClr val="C9D1D9"/>
                </a:solidFill>
                <a:latin typeface="Consolas"/>
                <a:cs typeface="Consolas" panose="020B0609020204030204" pitchFamily="49" charset="0"/>
              </a:rPr>
              <a:t>(params</a:t>
            </a:r>
            <a:r>
              <a:rPr lang="en-GB" sz="900">
                <a:solidFill>
                  <a:srgbClr val="FF7B72"/>
                </a:solidFill>
                <a:latin typeface="Consolas"/>
                <a:cs typeface="Consolas" panose="020B0609020204030204" pitchFamily="49" charset="0"/>
              </a:rPr>
              <a:t>:</a:t>
            </a:r>
            <a:r>
              <a:rPr lang="en-GB" sz="900">
                <a:solidFill>
                  <a:srgbClr val="C9D1D9"/>
                </a:solidFill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>
                <a:solidFill>
                  <a:srgbClr val="FFA657"/>
                </a:solidFill>
                <a:latin typeface="Consolas"/>
                <a:cs typeface="Consolas" panose="020B0609020204030204" pitchFamily="49" charset="0"/>
              </a:rPr>
              <a:t>GetDeviceByPrimaryKeyParams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)</a:t>
            </a:r>
            <a:r>
              <a:rPr lang="en-GB" sz="900" b="0">
                <a:solidFill>
                  <a:srgbClr val="FF7B72"/>
                </a:solidFill>
                <a:effectLst/>
                <a:latin typeface="Consolas"/>
                <a:cs typeface="Consolas" panose="020B0609020204030204" pitchFamily="49" charset="0"/>
              </a:rPr>
              <a:t>: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 </a:t>
            </a:r>
            <a:r>
              <a:rPr lang="en-GB" sz="900" b="0">
                <a:solidFill>
                  <a:srgbClr val="79C0FF"/>
                </a:solidFill>
                <a:effectLst/>
                <a:latin typeface="Consolas"/>
                <a:cs typeface="Consolas" panose="020B0609020204030204" pitchFamily="49" charset="0"/>
              </a:rPr>
              <a:t>Promise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&lt;</a:t>
            </a:r>
            <a:r>
              <a:rPr lang="en-GB" sz="900" b="0">
                <a:solidFill>
                  <a:srgbClr val="79C0FF"/>
                </a:solidFill>
                <a:effectLst/>
                <a:latin typeface="Consolas"/>
                <a:cs typeface="Consolas" panose="020B0609020204030204" pitchFamily="49" charset="0"/>
              </a:rPr>
              <a:t>string</a:t>
            </a:r>
            <a:r>
              <a:rPr lang="en-GB" sz="900" b="0">
                <a:solidFill>
                  <a:srgbClr val="C9D1D9"/>
                </a:solidFill>
                <a:effectLst/>
                <a:latin typeface="Consolas"/>
                <a:cs typeface="Consolas" panose="020B0609020204030204" pitchFamily="49" charset="0"/>
              </a:rPr>
              <a:t>&gt; {</a:t>
            </a:r>
            <a:endParaRPr lang="en-GB">
              <a:cs typeface="Arial"/>
            </a:endParaRPr>
          </a:p>
          <a:p>
            <a:endParaRPr lang="en-NL" sz="13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A73D03-2B48-4801-BB7D-FA7A8F4D89DB}"/>
              </a:ext>
            </a:extLst>
          </p:cNvPr>
          <p:cNvSpPr txBox="1"/>
          <p:nvPr/>
        </p:nvSpPr>
        <p:spPr>
          <a:xfrm>
            <a:off x="633615" y="2654484"/>
            <a:ext cx="68502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NL" sz="1300"/>
              <a:t>Without object deconstruction: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0C35C1-C396-65E0-DF50-2383246A547E}"/>
              </a:ext>
            </a:extLst>
          </p:cNvPr>
          <p:cNvSpPr txBox="1"/>
          <p:nvPr/>
        </p:nvSpPr>
        <p:spPr>
          <a:xfrm>
            <a:off x="633615" y="1817697"/>
            <a:ext cx="7292244" cy="33855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GB" sz="900" err="1">
                <a:solidFill>
                  <a:srgbClr val="FF7B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GB" sz="900">
                <a:solidFill>
                  <a:srgbClr val="C9D1D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en-GB" sz="900" err="1">
                <a:solidFill>
                  <a:srgbClr val="79C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deviceId</a:t>
            </a:r>
            <a:r>
              <a:rPr lang="en-GB" sz="900">
                <a:solidFill>
                  <a:srgbClr val="C9D1D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err="1">
                <a:solidFill>
                  <a:srgbClr val="79C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pgconfig</a:t>
            </a:r>
            <a:r>
              <a:rPr lang="en-GB" sz="900">
                <a:solidFill>
                  <a:srgbClr val="C9D1D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900" err="1">
                <a:solidFill>
                  <a:srgbClr val="79C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logcontext</a:t>
            </a:r>
            <a:r>
              <a:rPr lang="en-GB" sz="900">
                <a:solidFill>
                  <a:srgbClr val="C9D1D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 </a:t>
            </a:r>
            <a:r>
              <a:rPr lang="en-GB" sz="900">
                <a:solidFill>
                  <a:srgbClr val="FF7B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sz="900">
                <a:solidFill>
                  <a:srgbClr val="C9D1D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>
                <a:solidFill>
                  <a:srgbClr val="FFA65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params</a:t>
            </a:r>
            <a:endParaRPr lang="en-GB" sz="900">
              <a:solidFill>
                <a:srgbClr val="C9D1D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NL" sz="1300"/>
          </a:p>
        </p:txBody>
      </p:sp>
    </p:spTree>
    <p:extLst>
      <p:ext uri="{BB962C8B-B14F-4D97-AF65-F5344CB8AC3E}">
        <p14:creationId xmlns:p14="http://schemas.microsoft.com/office/powerpoint/2010/main" val="12089494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  <p:bldP spid="7" grpId="0"/>
      <p:bldP spid="8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6FA3-66FE-FFEF-52F0-50D904F5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Javascript to Typescript - Unittests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0D634-27CE-7055-ABAA-BCFDDA85A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unit test files:</a:t>
            </a:r>
          </a:p>
          <a:p>
            <a:pPr lvl="1"/>
            <a:r>
              <a:rPr lang="en-GB" dirty="0"/>
              <a:t>Install modules: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npm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-D jest @types/jest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ts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-jest</a:t>
            </a:r>
          </a:p>
          <a:p>
            <a:pPr lvl="1"/>
            <a:r>
              <a:rPr lang="en-GB" dirty="0">
                <a:cs typeface="Consolas" panose="020B0609020204030204" pitchFamily="49" charset="0"/>
              </a:rPr>
              <a:t>Update jest configuration in either </a:t>
            </a:r>
            <a:r>
              <a:rPr lang="en-GB" dirty="0" err="1">
                <a:cs typeface="Consolas" panose="020B0609020204030204" pitchFamily="49" charset="0"/>
              </a:rPr>
              <a:t>package.json</a:t>
            </a:r>
            <a:r>
              <a:rPr lang="en-GB" dirty="0">
                <a:cs typeface="Consolas" panose="020B0609020204030204" pitchFamily="49" charset="0"/>
              </a:rPr>
              <a:t> or </a:t>
            </a:r>
            <a:r>
              <a:rPr lang="en-GB" dirty="0" err="1">
                <a:cs typeface="Consolas" panose="020B0609020204030204" pitchFamily="49" charset="0"/>
              </a:rPr>
              <a:t>jest.config.js</a:t>
            </a:r>
            <a:r>
              <a:rPr lang="en-GB" dirty="0">
                <a:cs typeface="Consolas" panose="020B0609020204030204" pitchFamily="49" charset="0"/>
              </a:rPr>
              <a:t> to use </a:t>
            </a:r>
            <a:r>
              <a:rPr lang="en-GB" dirty="0" err="1">
                <a:cs typeface="Consolas" panose="020B0609020204030204" pitchFamily="49" charset="0"/>
              </a:rPr>
              <a:t>ts</a:t>
            </a:r>
            <a:r>
              <a:rPr lang="en-GB" dirty="0">
                <a:cs typeface="Consolas" panose="020B0609020204030204" pitchFamily="49" charset="0"/>
              </a:rPr>
              <a:t>-jest as </a:t>
            </a:r>
            <a:r>
              <a:rPr lang="en-GB" dirty="0" err="1">
                <a:cs typeface="Consolas" panose="020B0609020204030204" pitchFamily="49" charset="0"/>
              </a:rPr>
              <a:t>preprocessor</a:t>
            </a:r>
            <a:endParaRPr lang="en-GB" dirty="0">
              <a:cs typeface="Consolas" panose="020B0609020204030204" pitchFamily="49" charset="0"/>
            </a:endParaRPr>
          </a:p>
          <a:p>
            <a:pPr lvl="1"/>
            <a:endParaRPr lang="en-GB" dirty="0">
              <a:cs typeface="Consolas" panose="020B0609020204030204" pitchFamily="49" charset="0"/>
            </a:endParaRPr>
          </a:p>
          <a:p>
            <a:pPr lvl="1"/>
            <a:endParaRPr lang="en-GB" dirty="0">
              <a:cs typeface="Consolas" panose="020B0609020204030204" pitchFamily="49" charset="0"/>
            </a:endParaRPr>
          </a:p>
          <a:p>
            <a:pPr lvl="1"/>
            <a:endParaRPr lang="en-GB" dirty="0">
              <a:cs typeface="Consolas" panose="020B0609020204030204" pitchFamily="49" charset="0"/>
            </a:endParaRPr>
          </a:p>
          <a:p>
            <a:pPr lvl="1"/>
            <a:endParaRPr lang="en-GB" dirty="0">
              <a:cs typeface="Consolas" panose="020B0609020204030204" pitchFamily="49" charset="0"/>
            </a:endParaRPr>
          </a:p>
          <a:p>
            <a:pPr lvl="1"/>
            <a:endParaRPr lang="en-GB" dirty="0">
              <a:cs typeface="Consolas" panose="020B0609020204030204" pitchFamily="49" charset="0"/>
            </a:endParaRPr>
          </a:p>
          <a:p>
            <a:pPr lvl="1"/>
            <a:endParaRPr lang="en-GB" dirty="0">
              <a:cs typeface="Consolas" panose="020B0609020204030204" pitchFamily="49" charset="0"/>
            </a:endParaRPr>
          </a:p>
          <a:p>
            <a:pPr lvl="1"/>
            <a:endParaRPr lang="en-GB" dirty="0">
              <a:cs typeface="Consolas" panose="020B0609020204030204" pitchFamily="49" charset="0"/>
            </a:endParaRPr>
          </a:p>
          <a:p>
            <a:pPr lvl="1"/>
            <a:r>
              <a:rPr lang="en-GB" dirty="0"/>
              <a:t>Also update extension from *.</a:t>
            </a:r>
            <a:r>
              <a:rPr lang="en-GB" dirty="0" err="1"/>
              <a:t>test.js</a:t>
            </a:r>
            <a:r>
              <a:rPr lang="en-GB" dirty="0"/>
              <a:t> to *.</a:t>
            </a:r>
            <a:r>
              <a:rPr lang="en-GB" dirty="0" err="1"/>
              <a:t>test.ts</a:t>
            </a:r>
            <a:endParaRPr lang="en-GB" dirty="0"/>
          </a:p>
          <a:p>
            <a:pPr lvl="1"/>
            <a:r>
              <a:rPr lang="en-GB" dirty="0"/>
              <a:t>Update the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en-GB" dirty="0"/>
              <a:t> statements to </a:t>
            </a:r>
            <a:r>
              <a:rPr lang="en-GB" sz="1400" dirty="0"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GB" dirty="0"/>
              <a:t> statements</a:t>
            </a:r>
          </a:p>
          <a:p>
            <a:pPr lvl="1"/>
            <a:endParaRPr lang="en-GB" sz="1400" b="0" dirty="0">
              <a:solidFill>
                <a:srgbClr val="C9D1D9"/>
              </a:solidFill>
              <a:effectLst/>
              <a:latin typeface="JetBrains Mono" panose="02000009000000000000" pitchFamily="49" charset="0"/>
            </a:endParaRPr>
          </a:p>
          <a:p>
            <a:pPr lvl="1"/>
            <a:endParaRPr lang="en-GB" dirty="0"/>
          </a:p>
          <a:p>
            <a:pPr lvl="1"/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56ACC-A6F3-BBC5-9CA1-4FDBB8AB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18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22429-648F-7275-4F12-4185E7B9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C6534B-F24D-58E1-FAD9-93632BC75720}"/>
              </a:ext>
            </a:extLst>
          </p:cNvPr>
          <p:cNvSpPr txBox="1"/>
          <p:nvPr/>
        </p:nvSpPr>
        <p:spPr>
          <a:xfrm>
            <a:off x="1093155" y="2090354"/>
            <a:ext cx="3478845" cy="18004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GB" sz="900" b="0" dirty="0" err="1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jest.config.js</a:t>
            </a:r>
            <a:endParaRPr lang="en-GB" sz="900" b="0" dirty="0">
              <a:solidFill>
                <a:srgbClr val="8B949E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/** </a:t>
            </a:r>
            <a:r>
              <a:rPr lang="en-GB" sz="900" b="0" dirty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@type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{import('</a:t>
            </a:r>
            <a:r>
              <a:rPr lang="en-GB" sz="900" b="0" dirty="0" err="1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ts</a:t>
            </a:r>
            <a:r>
              <a:rPr lang="en-GB" sz="900" b="0" dirty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-jest').</a:t>
            </a:r>
            <a:r>
              <a:rPr lang="en-GB" sz="900" b="0" dirty="0" err="1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JestConfigWithTsJest</a:t>
            </a:r>
            <a:r>
              <a:rPr lang="en-GB" sz="900" b="0" dirty="0">
                <a:solidFill>
                  <a:srgbClr val="FFA65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en-GB" sz="900" b="0" dirty="0">
                <a:solidFill>
                  <a:srgbClr val="8B949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b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900" b="0" dirty="0" err="1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module</a:t>
            </a:r>
            <a:r>
              <a:rPr lang="en-GB" sz="900" b="0" dirty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exports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verbose: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GB" sz="900" b="0" dirty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collectCoverage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79C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reporters: [</a:t>
            </a:r>
          </a:p>
          <a:p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'default’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'jest-</a:t>
            </a:r>
            <a:r>
              <a:rPr lang="en-GB" sz="900" b="0" dirty="0" err="1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junit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],</a:t>
            </a:r>
          </a:p>
          <a:p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GB" sz="900" b="0" dirty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preset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GB" sz="900" b="0" dirty="0" err="1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ts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-jest’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GB" sz="900" b="0" dirty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testEnvironment</a:t>
            </a:r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'node'</a:t>
            </a:r>
            <a:endParaRPr lang="en-GB" sz="900" b="0" dirty="0">
              <a:solidFill>
                <a:srgbClr val="C9D1D9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9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35816834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6FA3-66FE-FFEF-52F0-50D904F5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Javascript to Typescript - Unittests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0D634-27CE-7055-ABAA-BCFDDA85A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dirty="0"/>
              <a:t>When using ‘</a:t>
            </a:r>
            <a:r>
              <a:rPr lang="en-GB" dirty="0" err="1"/>
              <a:t>dotenv</a:t>
            </a:r>
            <a:r>
              <a:rPr lang="en-GB" dirty="0"/>
              <a:t>’ to use .env files, update: </a:t>
            </a:r>
            <a:br>
              <a:rPr lang="en-GB" dirty="0"/>
            </a:br>
            <a:r>
              <a:rPr lang="en-GB" sz="1200" b="0" dirty="0">
                <a:solidFill>
                  <a:srgbClr val="D2A8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en-GB" sz="12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GB" sz="1200" b="0" dirty="0" err="1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dotenv</a:t>
            </a:r>
            <a:r>
              <a:rPr lang="en-GB" sz="12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GB" sz="12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en-GB" sz="1200" b="0" dirty="0">
                <a:solidFill>
                  <a:srgbClr val="D2A8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config</a:t>
            </a:r>
            <a:r>
              <a:rPr lang="en-GB" sz="12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GB" dirty="0"/>
            </a:br>
            <a:r>
              <a:rPr lang="en-GB" dirty="0"/>
              <a:t>to </a:t>
            </a:r>
            <a:br>
              <a:rPr lang="en-GB" dirty="0"/>
            </a:br>
            <a:r>
              <a:rPr lang="en-GB" sz="1200" b="0" dirty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GB" sz="12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dotenv</a:t>
            </a:r>
            <a:r>
              <a:rPr lang="en-GB" sz="12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FF7B7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GB" sz="12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A5D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GB" sz="1200" b="0" dirty="0" err="1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dotenv</a:t>
            </a:r>
            <a:r>
              <a:rPr lang="en-GB" sz="1200" b="0" dirty="0">
                <a:solidFill>
                  <a:srgbClr val="A5D6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br>
              <a:rPr lang="en-GB" sz="1200" dirty="0">
                <a:solidFill>
                  <a:srgbClr val="C9D1D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b="0" dirty="0" err="1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dotenv.</a:t>
            </a:r>
            <a:r>
              <a:rPr lang="en-GB" sz="1200" b="0" dirty="0" err="1">
                <a:solidFill>
                  <a:srgbClr val="D2A8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config</a:t>
            </a:r>
            <a:r>
              <a:rPr lang="en-GB" sz="1200" b="0" dirty="0">
                <a:solidFill>
                  <a:srgbClr val="C9D1D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1"/>
            <a:br>
              <a:rPr lang="en-GB" sz="1600" b="0" dirty="0">
                <a:solidFill>
                  <a:srgbClr val="C9D1D9"/>
                </a:solidFill>
                <a:effectLst/>
                <a:latin typeface="JetBrains Mono" panose="02000009000000000000" pitchFamily="49" charset="0"/>
              </a:rPr>
            </a:br>
            <a:endParaRPr lang="en-GB" sz="1600" b="0" dirty="0">
              <a:solidFill>
                <a:srgbClr val="C9D1D9"/>
              </a:solidFill>
              <a:effectLst/>
              <a:latin typeface="JetBrains Mono" panose="02000009000000000000" pitchFamily="49" charset="0"/>
            </a:endParaRPr>
          </a:p>
          <a:p>
            <a:pPr lvl="1"/>
            <a:endParaRPr lang="en-GB" sz="1400" b="0" dirty="0">
              <a:solidFill>
                <a:srgbClr val="C9D1D9"/>
              </a:solidFill>
              <a:effectLst/>
              <a:latin typeface="JetBrains Mono" panose="02000009000000000000" pitchFamily="49" charset="0"/>
            </a:endParaRPr>
          </a:p>
          <a:p>
            <a:pPr lvl="1"/>
            <a:endParaRPr lang="en-GB" dirty="0"/>
          </a:p>
          <a:p>
            <a:pPr lvl="1"/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56ACC-A6F3-BBC5-9CA1-4FDBB8AB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19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22429-648F-7275-4F12-4185E7B9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</p:spTree>
    <p:extLst>
      <p:ext uri="{BB962C8B-B14F-4D97-AF65-F5344CB8AC3E}">
        <p14:creationId xmlns:p14="http://schemas.microsoft.com/office/powerpoint/2010/main" val="377009909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0EE01-B59C-5BB2-5914-BE373F5AB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9A96C-4687-3586-BB7B-514DE3FC0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-179705"/>
            <a:r>
              <a:rPr lang="en-NL"/>
              <a:t>Introduction into Typescript</a:t>
            </a:r>
            <a:endParaRPr lang="en-US"/>
          </a:p>
          <a:p>
            <a:pPr marL="179705" indent="-179705"/>
            <a:r>
              <a:rPr lang="en-NL"/>
              <a:t>Migrating from Javascript to Typescript</a:t>
            </a:r>
            <a:endParaRPr lang="en-NL">
              <a:cs typeface="Arial" panose="020B0604020202020204"/>
            </a:endParaRPr>
          </a:p>
          <a:p>
            <a:pPr marL="179705" indent="-179705"/>
            <a:r>
              <a:rPr lang="en-NL"/>
              <a:t>Hands-on</a:t>
            </a:r>
            <a:endParaRPr lang="en-NL">
              <a:cs typeface="Arial"/>
            </a:endParaRPr>
          </a:p>
          <a:p>
            <a:pPr marL="179705" indent="-179705"/>
            <a:endParaRPr lang="en-NL">
              <a:cs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E7A4BD-4653-2CE7-7E28-9429EC4EC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2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68B8A-744E-922B-F352-8BE0AC00D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</p:spTree>
    <p:extLst>
      <p:ext uri="{BB962C8B-B14F-4D97-AF65-F5344CB8AC3E}">
        <p14:creationId xmlns:p14="http://schemas.microsoft.com/office/powerpoint/2010/main" val="3530932423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D43D91E-F6FB-385F-5220-FB96D0593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sz="2000"/>
              <a:t>Javascript to Typescript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F6708A-85A0-E75C-CBBF-0E9FA7C94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20</a:t>
            </a:fld>
            <a:endParaRPr lang="nl-NL"/>
          </a:p>
        </p:txBody>
      </p:sp>
      <p:pic>
        <p:nvPicPr>
          <p:cNvPr id="10" name="Picture Placeholder 9" descr="Close-up of hands raised in classroom">
            <a:extLst>
              <a:ext uri="{FF2B5EF4-FFF2-40B4-BE49-F238E27FC236}">
                <a16:creationId xmlns:a16="http://schemas.microsoft.com/office/drawing/2014/main" id="{D1F897DA-9B78-9593-A936-2756B832CAE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6667" r="16667"/>
          <a:stretch/>
        </p:blipFill>
        <p:spPr>
          <a:xfrm>
            <a:off x="6912000" y="3096038"/>
            <a:ext cx="1512000" cy="15120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659EB4-23CD-46D9-EC97-07D701C0FAD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20000" y="1895169"/>
            <a:ext cx="5088194" cy="1017638"/>
          </a:xfrm>
        </p:spPr>
        <p:txBody>
          <a:bodyPr/>
          <a:lstStyle/>
          <a:p>
            <a:pPr marL="0" indent="0">
              <a:buNone/>
            </a:pPr>
            <a:r>
              <a:rPr lang="en-NL" sz="3600" b="1">
                <a:solidFill>
                  <a:schemeClr val="bg1"/>
                </a:solidFill>
              </a:rPr>
              <a:t>Q&amp;A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B8A5A7A-7B73-26E9-0F39-3A481E5F0B0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5903913" y="5003800"/>
            <a:ext cx="3240087" cy="107950"/>
          </a:xfrm>
        </p:spPr>
        <p:txBody>
          <a:bodyPr/>
          <a:lstStyle/>
          <a:p>
            <a:r>
              <a:rPr lang="nl-NL"/>
              <a:t>SIG Javascript to Typescript</a:t>
            </a:r>
          </a:p>
        </p:txBody>
      </p:sp>
    </p:spTree>
    <p:extLst>
      <p:ext uri="{BB962C8B-B14F-4D97-AF65-F5344CB8AC3E}">
        <p14:creationId xmlns:p14="http://schemas.microsoft.com/office/powerpoint/2010/main" val="58990508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3319F-A199-6323-7D2F-66657E5C2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Javascript to Typescript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BAD29-0617-B17E-4420-EE2745595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/>
              <a:t>Hands-on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https://</a:t>
            </a:r>
            <a:r>
              <a:rPr lang="en-GB" err="1"/>
              <a:t>github.com</a:t>
            </a:r>
            <a:r>
              <a:rPr lang="en-GB"/>
              <a:t>/AMIS-Services/sig-hands-on-js2ts</a:t>
            </a:r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A0775E-AB50-57BF-BEE2-1F0E2652F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21</a:t>
            </a:fld>
            <a:endParaRPr lang="nl-NL"/>
          </a:p>
        </p:txBody>
      </p:sp>
      <p:pic>
        <p:nvPicPr>
          <p:cNvPr id="8" name="Picture Placeholder 7" descr="Close-up of woman's hands typing and using a trackpad on a laptop with mug">
            <a:extLst>
              <a:ext uri="{FF2B5EF4-FFF2-40B4-BE49-F238E27FC236}">
                <a16:creationId xmlns:a16="http://schemas.microsoft.com/office/drawing/2014/main" id="{4C9B6635-E1AB-2F5F-087B-BE769D2FF148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24359" r="24359"/>
          <a:stretch/>
        </p:blipFill>
        <p:spPr>
          <a:xfrm>
            <a:off x="4644000" y="810001"/>
            <a:ext cx="4500000" cy="3510000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41ECC-498B-67FB-34DD-699F5B637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</p:spTree>
    <p:extLst>
      <p:ext uri="{BB962C8B-B14F-4D97-AF65-F5344CB8AC3E}">
        <p14:creationId xmlns:p14="http://schemas.microsoft.com/office/powerpoint/2010/main" val="171161049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82596-292B-4D8E-0263-613BD6132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Introduction into Typescript</a:t>
            </a:r>
            <a:endParaRPr lang="en-US" b="0">
              <a:ea typeface="+mj-lt"/>
              <a:cs typeface="+mj-lt"/>
            </a:endParaRPr>
          </a:p>
          <a:p>
            <a:endParaRPr lang="en-US"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8108F-73E0-FB5E-985D-D476B438C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3" y="1224000"/>
            <a:ext cx="5062436" cy="3491999"/>
          </a:xfrm>
        </p:spPr>
        <p:txBody>
          <a:bodyPr/>
          <a:lstStyle/>
          <a:p>
            <a:pPr marL="179705" indent="-179705"/>
            <a:r>
              <a:rPr lang="en-US">
                <a:cs typeface="Arial"/>
              </a:rPr>
              <a:t>Microsoft</a:t>
            </a:r>
          </a:p>
          <a:p>
            <a:pPr marL="179705" indent="-179705"/>
            <a:r>
              <a:rPr lang="en-US">
                <a:cs typeface="Arial"/>
              </a:rPr>
              <a:t>Anders Hejlsberg – Lead architect C#</a:t>
            </a:r>
          </a:p>
          <a:p>
            <a:pPr marL="179705" indent="-179705"/>
            <a:r>
              <a:rPr lang="en-US" err="1">
                <a:cs typeface="Arial"/>
              </a:rPr>
              <a:t>Javascript</a:t>
            </a:r>
            <a:r>
              <a:rPr lang="en-US">
                <a:cs typeface="Arial"/>
              </a:rPr>
              <a:t> lacking when working on complex code bases</a:t>
            </a:r>
          </a:p>
          <a:p>
            <a:pPr marL="179705" indent="-179705"/>
            <a:r>
              <a:rPr lang="en-US">
                <a:cs typeface="Arial"/>
              </a:rPr>
              <a:t>Multiple tools to compensate for the extremely dynamic nature of </a:t>
            </a:r>
            <a:r>
              <a:rPr lang="en-US" err="1">
                <a:cs typeface="Arial"/>
              </a:rPr>
              <a:t>Javascript</a:t>
            </a:r>
            <a:endParaRPr lang="en-US">
              <a:cs typeface="Arial"/>
            </a:endParaRPr>
          </a:p>
          <a:p>
            <a:pPr marL="0" indent="0">
              <a:buNone/>
            </a:pPr>
            <a:endParaRPr lang="en-US">
              <a:cs typeface="Arial"/>
            </a:endParaRPr>
          </a:p>
          <a:p>
            <a:pPr marL="0" indent="0">
              <a:buNone/>
            </a:pPr>
            <a:endParaRPr lang="en-US">
              <a:cs typeface="Arial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1363C5-8AF2-7538-E26D-E9ABAAD89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AF945F-4E30-65FC-7972-25CA162B1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3</a:t>
            </a:fld>
            <a:endParaRPr 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66F7EF-5622-6508-9EFD-77A5462E8E2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>
                <a:cs typeface="Arial"/>
              </a:rPr>
              <a:t>Origin</a:t>
            </a:r>
            <a:endParaRPr lang="en-US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FDA4A0E5-7AEC-A67D-C1E9-226E934CB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7900" y="1658960"/>
            <a:ext cx="2485622" cy="246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79290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689A3-A7CC-631D-2BF7-C05E0517B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Introduction into Typescript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FFB8A-8DFA-B263-B842-37CB773D1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-179705"/>
            <a:r>
              <a:rPr lang="en-US">
                <a:cs typeface="Arial"/>
              </a:rPr>
              <a:t>Strict type checking</a:t>
            </a:r>
          </a:p>
          <a:p>
            <a:pPr marL="179705" indent="-179705"/>
            <a:r>
              <a:rPr lang="en-US">
                <a:cs typeface="Arial"/>
              </a:rPr>
              <a:t>Finding issues on compile instead of runtime</a:t>
            </a:r>
          </a:p>
          <a:p>
            <a:pPr marL="179705" indent="-179705"/>
            <a:r>
              <a:rPr lang="en-US">
                <a:cs typeface="Arial"/>
              </a:rPr>
              <a:t>Added interfaces and types for clear structure of data</a:t>
            </a:r>
          </a:p>
          <a:p>
            <a:pPr marL="179705" indent="-179705"/>
            <a:r>
              <a:rPr lang="en-US">
                <a:cs typeface="Arial"/>
              </a:rPr>
              <a:t>Ability to better work with the IDE</a:t>
            </a:r>
          </a:p>
          <a:p>
            <a:pPr marL="179705" indent="-179705"/>
            <a:r>
              <a:rPr lang="en-US">
                <a:cs typeface="Arial"/>
              </a:rPr>
              <a:t>Easier to refactor </a:t>
            </a:r>
          </a:p>
          <a:p>
            <a:pPr marL="179705" indent="-179705"/>
            <a:r>
              <a:rPr lang="en-US">
                <a:cs typeface="Arial"/>
              </a:rPr>
              <a:t>Easier to work with as a new team member (harder to screw up)</a:t>
            </a:r>
          </a:p>
          <a:p>
            <a:pPr marL="179705" indent="-179705"/>
            <a:r>
              <a:rPr lang="en-US">
                <a:cs typeface="Arial"/>
              </a:rPr>
              <a:t>Improved static code analysis</a:t>
            </a:r>
          </a:p>
          <a:p>
            <a:pPr marL="179705" indent="-179705"/>
            <a:r>
              <a:rPr lang="en-US">
                <a:cs typeface="Arial"/>
              </a:rPr>
              <a:t>Not much different from writing </a:t>
            </a:r>
            <a:r>
              <a:rPr lang="en-US" err="1">
                <a:cs typeface="Arial"/>
              </a:rPr>
              <a:t>JSDoc</a:t>
            </a:r>
            <a:r>
              <a:rPr lang="en-US">
                <a:cs typeface="Arial"/>
              </a:rPr>
              <a:t> into your </a:t>
            </a:r>
            <a:r>
              <a:rPr lang="en-US" err="1">
                <a:cs typeface="Arial"/>
              </a:rPr>
              <a:t>Javascript</a:t>
            </a:r>
            <a:r>
              <a:rPr lang="en-US">
                <a:cs typeface="Arial"/>
              </a:rPr>
              <a:t> code</a:t>
            </a:r>
          </a:p>
          <a:p>
            <a:pPr marL="179705" indent="-179705"/>
            <a:endParaRPr lang="en-US">
              <a:cs typeface="Arial"/>
            </a:endParaRPr>
          </a:p>
          <a:p>
            <a:pPr marL="0" indent="0">
              <a:buNone/>
            </a:pPr>
            <a:r>
              <a:rPr lang="en-US">
                <a:cs typeface="Arial"/>
              </a:rPr>
              <a:t>"Astronomy vs quantum mechanics"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E0A817-B656-9082-6ABB-FF0381A57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177584-D2F6-3AE9-1EB7-731F60F30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4</a:t>
            </a:fld>
            <a:endParaRPr 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722A4C4-427E-06B0-F142-D20200E1BB6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>
                <a:cs typeface="Arial"/>
              </a:rPr>
              <a:t>Why Typescript?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93920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689A3-A7CC-631D-2BF7-C05E0517B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Introduction into Typescript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FFB8A-8DFA-B263-B842-37CB773D1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-179705"/>
            <a:r>
              <a:rPr lang="en-US">
                <a:cs typeface="Arial"/>
              </a:rPr>
              <a:t>There are ways to make in work with </a:t>
            </a:r>
            <a:r>
              <a:rPr lang="en-US" err="1">
                <a:cs typeface="Arial"/>
              </a:rPr>
              <a:t>Javascript</a:t>
            </a:r>
          </a:p>
          <a:p>
            <a:pPr marL="179705" indent="-179705"/>
            <a:r>
              <a:rPr lang="en-US">
                <a:cs typeface="Arial"/>
              </a:rPr>
              <a:t>Not necessary to start today</a:t>
            </a:r>
          </a:p>
          <a:p>
            <a:pPr marL="179705" indent="-179705"/>
            <a:r>
              <a:rPr lang="en-US">
                <a:cs typeface="Arial"/>
              </a:rPr>
              <a:t>No need to migrate everything at once</a:t>
            </a:r>
          </a:p>
          <a:p>
            <a:pPr marL="179705" indent="-179705"/>
            <a:endParaRPr lang="en-US">
              <a:cs typeface="Arial"/>
            </a:endParaRPr>
          </a:p>
          <a:p>
            <a:pPr marL="179705" indent="-179705"/>
            <a:r>
              <a:rPr lang="en-US">
                <a:cs typeface="Arial"/>
              </a:rPr>
              <a:t>Start with code that is used and updated often: Support libraries</a:t>
            </a:r>
          </a:p>
          <a:p>
            <a:pPr marL="179705" indent="-179705"/>
            <a:endParaRPr lang="en-US">
              <a:cs typeface="Arial"/>
            </a:endParaRPr>
          </a:p>
          <a:p>
            <a:pPr marL="179705" indent="-179705"/>
            <a:r>
              <a:rPr lang="en-US">
                <a:cs typeface="Arial"/>
              </a:rPr>
              <a:t>Improved long term stability is the goal</a:t>
            </a:r>
            <a:endParaRPr lang="en-US"/>
          </a:p>
          <a:p>
            <a:pPr marL="179705" indent="-179705"/>
            <a:r>
              <a:rPr lang="en-US">
                <a:cs typeface="Arial"/>
              </a:rPr>
              <a:t>Earlier means less refactoring and longer benefit</a:t>
            </a:r>
          </a:p>
          <a:p>
            <a:pPr marL="359410" lvl="1" indent="-179705"/>
            <a:endParaRPr lang="en-US">
              <a:cs typeface="Arial"/>
            </a:endParaRPr>
          </a:p>
          <a:p>
            <a:pPr marL="179705" indent="-179705"/>
            <a:endParaRPr lang="en-US">
              <a:cs typeface="Arial"/>
            </a:endParaRPr>
          </a:p>
          <a:p>
            <a:pPr marL="179705" indent="-179705"/>
            <a:endParaRPr lang="en-US">
              <a:cs typeface="Arial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E0A817-B656-9082-6ABB-FF0381A57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177584-D2F6-3AE9-1EB7-731F60F30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5</a:t>
            </a:fld>
            <a:endParaRPr 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722A4C4-427E-06B0-F142-D20200E1BB6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>
                <a:cs typeface="Arial"/>
              </a:rPr>
              <a:t>Do we migrate from </a:t>
            </a:r>
            <a:r>
              <a:rPr lang="en-US" err="1">
                <a:cs typeface="Arial"/>
              </a:rPr>
              <a:t>Javascript</a:t>
            </a:r>
            <a:r>
              <a:rPr lang="en-US">
                <a:cs typeface="Arial"/>
              </a:rPr>
              <a:t> to Typescript asap?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9321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F6029-55B5-8F67-F250-BD9724BE3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Introduction into Typescript</a:t>
            </a:r>
            <a:endParaRPr lang="en-US" b="0">
              <a:ea typeface="+mj-lt"/>
              <a:cs typeface="+mj-lt"/>
            </a:endParaRPr>
          </a:p>
          <a:p>
            <a:endParaRPr lang="en-US"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08564-C3D0-5C13-1322-80C36D3B9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-179705"/>
            <a:r>
              <a:rPr lang="en-US" err="1">
                <a:cs typeface="Arial"/>
              </a:rPr>
              <a:t>Npm</a:t>
            </a:r>
            <a:r>
              <a:rPr lang="en-US">
                <a:cs typeface="Arial"/>
              </a:rPr>
              <a:t> library</a:t>
            </a:r>
          </a:p>
          <a:p>
            <a:pPr marL="179705" indent="-179705"/>
            <a:r>
              <a:rPr lang="en-US" err="1">
                <a:cs typeface="Arial"/>
              </a:rPr>
              <a:t>tsconfig.json</a:t>
            </a:r>
          </a:p>
          <a:p>
            <a:pPr marL="179705" indent="-179705"/>
            <a:r>
              <a:rPr lang="en-US">
                <a:cs typeface="Arial"/>
              </a:rPr>
              <a:t>Compiler</a:t>
            </a:r>
          </a:p>
          <a:p>
            <a:pPr marL="179705" indent="-179705"/>
            <a:r>
              <a:rPr lang="en-US">
                <a:cs typeface="Arial"/>
              </a:rPr>
              <a:t>Integrated into VS Code</a:t>
            </a:r>
          </a:p>
          <a:p>
            <a:pPr marL="179705" indent="-179705"/>
            <a:r>
              <a:rPr lang="en-US">
                <a:cs typeface="Arial"/>
              </a:rPr>
              <a:t>Builds on the </a:t>
            </a:r>
            <a:r>
              <a:rPr lang="en-US" err="1">
                <a:cs typeface="Arial"/>
              </a:rPr>
              <a:t>Javascript</a:t>
            </a:r>
            <a:r>
              <a:rPr lang="en-US">
                <a:cs typeface="Arial"/>
              </a:rPr>
              <a:t> primitive types</a:t>
            </a:r>
          </a:p>
          <a:p>
            <a:pPr marL="359410" lvl="1" indent="-179705"/>
            <a:r>
              <a:rPr lang="en-US">
                <a:cs typeface="Arial"/>
              </a:rPr>
              <a:t>string, </a:t>
            </a:r>
            <a:r>
              <a:rPr lang="en-US" err="1">
                <a:cs typeface="Arial"/>
              </a:rPr>
              <a:t>boolean</a:t>
            </a:r>
            <a:r>
              <a:rPr lang="en-US">
                <a:cs typeface="Arial"/>
              </a:rPr>
              <a:t>, number, array, undefined, null, object</a:t>
            </a:r>
          </a:p>
          <a:p>
            <a:pPr marL="179705" indent="-179705"/>
            <a:r>
              <a:rPr lang="en-US">
                <a:cs typeface="Arial"/>
              </a:rPr>
              <a:t>Infers the type when not declared</a:t>
            </a:r>
          </a:p>
          <a:p>
            <a:pPr marL="179705" indent="-179705"/>
            <a:r>
              <a:rPr lang="en-US">
                <a:cs typeface="Arial"/>
              </a:rPr>
              <a:t>Will not stop you from running the compiled </a:t>
            </a:r>
            <a:r>
              <a:rPr lang="en-US" err="1">
                <a:cs typeface="Arial"/>
              </a:rPr>
              <a:t>Javascript</a:t>
            </a:r>
            <a:r>
              <a:rPr lang="en-US">
                <a:cs typeface="Arial"/>
              </a:rPr>
              <a:t> code (into errors)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EF5A93-6DD2-C97A-5F8D-DB25DD93E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C4F866-3BF5-1C09-FF41-BD2D7C7C1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6</a:t>
            </a:fld>
            <a:endParaRPr 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47BC36E-01B5-79F9-B648-E6D3846394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>
                <a:cs typeface="Arial"/>
              </a:rPr>
              <a:t>What is Typescript?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22832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9B80D-652D-16CD-A14E-6C3C723ED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Introduction into Typescript</a:t>
            </a:r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62AFD19E-47FF-F91C-7EDE-194B159B25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443" y="1654274"/>
            <a:ext cx="7625232" cy="204385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79AF88-3CA3-0765-4FE2-5C799637D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D125F4-DBF5-9740-E465-5FC0BE62D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7</a:t>
            </a:fld>
            <a:endParaRPr 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177626-7D93-00CD-37C3-73A16971EE03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>
                <a:cs typeface="Arial"/>
              </a:rPr>
              <a:t>Simple Syntax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65260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9B80D-652D-16CD-A14E-6C3C723ED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Introduction into Typescript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79AF88-3CA3-0765-4FE2-5C799637D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D125F4-DBF5-9740-E465-5FC0BE62D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8</a:t>
            </a:fld>
            <a:endParaRPr 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177626-7D93-00CD-37C3-73A16971EE03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>
                <a:cs typeface="Arial"/>
              </a:rPr>
              <a:t>Simple Syntax with object type</a:t>
            </a:r>
            <a:endParaRPr lang="en-US"/>
          </a:p>
        </p:txBody>
      </p:sp>
      <p:pic>
        <p:nvPicPr>
          <p:cNvPr id="9" name="Picture 9" descr="Text&#10;&#10;Description automatically generated">
            <a:extLst>
              <a:ext uri="{FF2B5EF4-FFF2-40B4-BE49-F238E27FC236}">
                <a16:creationId xmlns:a16="http://schemas.microsoft.com/office/drawing/2014/main" id="{F9EF034A-73AE-AC02-0236-9BD81BC809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3371" y="1224000"/>
            <a:ext cx="5217262" cy="3491999"/>
          </a:xfrm>
        </p:spPr>
      </p:pic>
    </p:spTree>
    <p:extLst>
      <p:ext uri="{BB962C8B-B14F-4D97-AF65-F5344CB8AC3E}">
        <p14:creationId xmlns:p14="http://schemas.microsoft.com/office/powerpoint/2010/main" val="41524499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0F96-24C8-92CE-F06C-E09902C6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Introduction into Typescript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CF672-38DC-D444-7B4A-FE085D5C7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-179705"/>
            <a:r>
              <a:rPr lang="en-US">
                <a:cs typeface="Arial"/>
              </a:rPr>
              <a:t>require vs import</a:t>
            </a:r>
          </a:p>
          <a:p>
            <a:pPr marL="179705" indent="-179705"/>
            <a:r>
              <a:rPr lang="en-US">
                <a:cs typeface="Arial"/>
              </a:rPr>
              <a:t>Synchronous vs Asynchronous module load</a:t>
            </a:r>
          </a:p>
          <a:p>
            <a:pPr marL="359410" lvl="1" indent="-179705"/>
            <a:r>
              <a:rPr lang="en-US" err="1">
                <a:cs typeface="Arial"/>
              </a:rPr>
              <a:t>CommonJS</a:t>
            </a:r>
            <a:r>
              <a:rPr lang="en-US">
                <a:cs typeface="Arial"/>
              </a:rPr>
              <a:t> = synchronous load on startup</a:t>
            </a:r>
          </a:p>
          <a:p>
            <a:pPr marL="359410" lvl="1" indent="-179705"/>
            <a:r>
              <a:rPr lang="en-US" err="1">
                <a:cs typeface="Arial"/>
              </a:rPr>
              <a:t>ESModules</a:t>
            </a:r>
            <a:r>
              <a:rPr lang="en-US">
                <a:cs typeface="Arial"/>
              </a:rPr>
              <a:t> = asynchronous load</a:t>
            </a:r>
          </a:p>
          <a:p>
            <a:pPr marL="179705" indent="-179705"/>
            <a:r>
              <a:rPr lang="en-US">
                <a:cs typeface="Arial"/>
              </a:rPr>
              <a:t>Can have an impactful influence on startup/debug time</a:t>
            </a:r>
          </a:p>
          <a:p>
            <a:pPr marL="179705" indent="-179705"/>
            <a:r>
              <a:rPr lang="en-US">
                <a:cs typeface="Arial"/>
              </a:rPr>
              <a:t>Full </a:t>
            </a:r>
            <a:r>
              <a:rPr lang="en-US" err="1">
                <a:cs typeface="Arial"/>
              </a:rPr>
              <a:t>ESModule</a:t>
            </a:r>
            <a:r>
              <a:rPr lang="en-US">
                <a:cs typeface="Arial"/>
              </a:rPr>
              <a:t> support since </a:t>
            </a:r>
            <a:r>
              <a:rPr lang="en-US" err="1">
                <a:cs typeface="Arial"/>
              </a:rPr>
              <a:t>nodejs</a:t>
            </a:r>
            <a:r>
              <a:rPr lang="en-US">
                <a:cs typeface="Arial"/>
              </a:rPr>
              <a:t> v13.2.0</a:t>
            </a:r>
          </a:p>
          <a:p>
            <a:pPr marL="179705" indent="-179705"/>
            <a:r>
              <a:rPr lang="en-US">
                <a:cs typeface="Arial"/>
              </a:rPr>
              <a:t>Not Typescript specific</a:t>
            </a:r>
          </a:p>
          <a:p>
            <a:pPr marL="179705" indent="-179705"/>
            <a:endParaRPr lang="en-US">
              <a:cs typeface="Arial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703E67-7A79-21E9-EF32-346C33131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SIG Javascript to Typescript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828E94-E7D1-26B8-3DC5-257341D32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1411D-0280-154F-AEAC-4C20B7AA46B2}" type="slidenum">
              <a:rPr lang="nl-NL" smtClean="0"/>
              <a:t>9</a:t>
            </a:fld>
            <a:endParaRPr lang="nl-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51AE19-8A8C-7D99-5735-555C1A4A8221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>
                <a:cs typeface="Arial"/>
              </a:rPr>
              <a:t>Modules: </a:t>
            </a:r>
            <a:r>
              <a:rPr lang="en-US" err="1">
                <a:cs typeface="Arial"/>
              </a:rPr>
              <a:t>CommonJS</a:t>
            </a:r>
            <a:r>
              <a:rPr lang="en-US">
                <a:cs typeface="Arial"/>
              </a:rPr>
              <a:t> vs ECMAScript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48472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-thema">
  <a:themeElements>
    <a:clrScheme name="Conclusion_Rood">
      <a:dk1>
        <a:srgbClr val="000000"/>
      </a:dk1>
      <a:lt1>
        <a:srgbClr val="FFFFFF"/>
      </a:lt1>
      <a:dk2>
        <a:srgbClr val="E63232"/>
      </a:dk2>
      <a:lt2>
        <a:srgbClr val="9D9D9C"/>
      </a:lt2>
      <a:accent1>
        <a:srgbClr val="00AAC8"/>
      </a:accent1>
      <a:accent2>
        <a:srgbClr val="0069B4"/>
      </a:accent2>
      <a:accent3>
        <a:srgbClr val="FFCC00"/>
      </a:accent3>
      <a:accent4>
        <a:srgbClr val="00A03C"/>
      </a:accent4>
      <a:accent5>
        <a:srgbClr val="DA4290"/>
      </a:accent5>
      <a:accent6>
        <a:srgbClr val="643C91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13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Amis_presentatie_v1" id="{ED940281-E184-7F41-8FBC-9283F70EF3DC}" vid="{06E219FD-7C92-2F4C-AAE9-4F759F7D005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CDE95304DD6F4887052858DDBAA49F" ma:contentTypeVersion="15" ma:contentTypeDescription="Een nieuw document maken." ma:contentTypeScope="" ma:versionID="f65e443e332bc496d48292f459951bc1">
  <xsd:schema xmlns:xsd="http://www.w3.org/2001/XMLSchema" xmlns:xs="http://www.w3.org/2001/XMLSchema" xmlns:p="http://schemas.microsoft.com/office/2006/metadata/properties" xmlns:ns1="http://schemas.microsoft.com/sharepoint/v3" xmlns:ns3="c0096d71-547d-4042-b14d-b0c176c18ef9" xmlns:ns4="c4a3eb09-d3f0-4928-b094-498861f3a0e3" targetNamespace="http://schemas.microsoft.com/office/2006/metadata/properties" ma:root="true" ma:fieldsID="bf3e78c1e6720db67224953a35385c11" ns1:_="" ns3:_="" ns4:_="">
    <xsd:import namespace="http://schemas.microsoft.com/sharepoint/v3"/>
    <xsd:import namespace="c0096d71-547d-4042-b14d-b0c176c18ef9"/>
    <xsd:import namespace="c4a3eb09-d3f0-4928-b094-498861f3a0e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4:SharedWithUsers" minOccurs="0"/>
                <xsd:element ref="ns4:SharedWithDetails" minOccurs="0"/>
                <xsd:element ref="ns4:SharingHintHash" minOccurs="0"/>
                <xsd:element ref="ns1:_ip_UnifiedCompliancePolicyProperties" minOccurs="0"/>
                <xsd:element ref="ns1:_ip_UnifiedCompliancePolicyUIAction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Eigenschappen van het geïntegreerd beleid voor naleving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Actie van de gebruikersinterface van het geïntegreerd beleid voor naleving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096d71-547d-4042-b14d-b0c176c18e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a3eb09-d3f0-4928-b094-498861f3a0e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Hint-hash delen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15DF2822-16E4-4479-B239-41A079CBB65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0567307-DDD5-46F4-A2D8-7ED89742FCEC}">
  <ds:schemaRefs>
    <ds:schemaRef ds:uri="c0096d71-547d-4042-b14d-b0c176c18ef9"/>
    <ds:schemaRef ds:uri="c4a3eb09-d3f0-4928-b094-498861f3a0e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3653586-D9AD-4A7C-AE25-8F164514A81A}">
  <ds:schemaRefs>
    <ds:schemaRef ds:uri="c0096d71-547d-4042-b14d-b0c176c18ef9"/>
    <ds:schemaRef ds:uri="c4a3eb09-d3f0-4928-b094-498861f3a0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1654</Words>
  <Application>Microsoft Macintosh PowerPoint</Application>
  <PresentationFormat>On-screen Show (16:9)</PresentationFormat>
  <Paragraphs>272</Paragraphs>
  <Slides>21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Consolas</vt:lpstr>
      <vt:lpstr>JetBrains Mono</vt:lpstr>
      <vt:lpstr>Office-thema</vt:lpstr>
      <vt:lpstr>SIG VAKGROEP Integration  Javascript to Typescript  Niels Daalhuisen Henk Jan van Wijk Jeroen Rijnboutt</vt:lpstr>
      <vt:lpstr>AGENDA</vt:lpstr>
      <vt:lpstr>Introduction into Typescript </vt:lpstr>
      <vt:lpstr>Introduction into Typescript</vt:lpstr>
      <vt:lpstr>Introduction into Typescript</vt:lpstr>
      <vt:lpstr>Introduction into Typescript </vt:lpstr>
      <vt:lpstr>Introduction into Typescript</vt:lpstr>
      <vt:lpstr>Introduction into Typescript</vt:lpstr>
      <vt:lpstr>Introduction into Typescript</vt:lpstr>
      <vt:lpstr>Javascript to Typescript</vt:lpstr>
      <vt:lpstr>Javascript to Typescript</vt:lpstr>
      <vt:lpstr>Javascript to Typescript - steps</vt:lpstr>
      <vt:lpstr>Javascript to Typescript - steps</vt:lpstr>
      <vt:lpstr>Javascript to Typescript - steps</vt:lpstr>
      <vt:lpstr>Javascript to Typescript - steps</vt:lpstr>
      <vt:lpstr>Javascript to Typescript - Example</vt:lpstr>
      <vt:lpstr>Javascript to Typescript - Example</vt:lpstr>
      <vt:lpstr>Javascript to Typescript - Unittests</vt:lpstr>
      <vt:lpstr>Javascript to Typescript - Unittests</vt:lpstr>
      <vt:lpstr>Javascript to Typescript</vt:lpstr>
      <vt:lpstr>Javascript to Typescript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new:  Azure  Cloud Native</dc:title>
  <dc:creator>Henk Jan van Wijk</dc:creator>
  <cp:lastModifiedBy>Henk Jan Van Wijk</cp:lastModifiedBy>
  <cp:revision>1</cp:revision>
  <cp:lastPrinted>2022-04-11T21:03:27Z</cp:lastPrinted>
  <dcterms:created xsi:type="dcterms:W3CDTF">2021-02-28T23:11:12Z</dcterms:created>
  <dcterms:modified xsi:type="dcterms:W3CDTF">2022-11-23T07:47:45Z</dcterms:modified>
</cp:coreProperties>
</file>